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31"/>
  </p:handoutMasterIdLst>
  <p:sldIdLst>
    <p:sldId id="295" r:id="rId3"/>
    <p:sldId id="273" r:id="rId5"/>
    <p:sldId id="257" r:id="rId6"/>
    <p:sldId id="258" r:id="rId7"/>
    <p:sldId id="274" r:id="rId8"/>
    <p:sldId id="275" r:id="rId9"/>
    <p:sldId id="277" r:id="rId10"/>
    <p:sldId id="278" r:id="rId11"/>
    <p:sldId id="267" r:id="rId12"/>
    <p:sldId id="279" r:id="rId13"/>
    <p:sldId id="280" r:id="rId14"/>
    <p:sldId id="281" r:id="rId15"/>
    <p:sldId id="282" r:id="rId16"/>
    <p:sldId id="283" r:id="rId17"/>
    <p:sldId id="269" r:id="rId18"/>
    <p:sldId id="270" r:id="rId19"/>
    <p:sldId id="284" r:id="rId20"/>
    <p:sldId id="285" r:id="rId21"/>
    <p:sldId id="286" r:id="rId22"/>
    <p:sldId id="287" r:id="rId23"/>
    <p:sldId id="271" r:id="rId24"/>
    <p:sldId id="290" r:id="rId25"/>
    <p:sldId id="289" r:id="rId26"/>
    <p:sldId id="291" r:id="rId27"/>
    <p:sldId id="292" r:id="rId28"/>
    <p:sldId id="293" r:id="rId29"/>
    <p:sldId id="294" r:id="rId3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78F"/>
    <a:srgbClr val="238DED"/>
    <a:srgbClr val="D4D2D3"/>
    <a:srgbClr val="1FABF1"/>
    <a:srgbClr val="20CDF0"/>
    <a:srgbClr val="277FE9"/>
    <a:srgbClr val="3378DD"/>
    <a:srgbClr val="2165C9"/>
    <a:srgbClr val="DFDDDE"/>
    <a:srgbClr val="CFCD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318" autoAdjust="0"/>
  </p:normalViewPr>
  <p:slideViewPr>
    <p:cSldViewPr snapToGrid="0">
      <p:cViewPr varScale="1">
        <p:scale>
          <a:sx n="58" d="100"/>
          <a:sy n="58" d="100"/>
        </p:scale>
        <p:origin x="-84" y="-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handoutMaster" Target="handoutMasters/handoutMaster1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8A2B54-6606-476A-9C22-384023786D9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1462-D095-4E59-A8AC-4FBA96965AB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2"/>
          <p:cNvSpPr txBox="1"/>
          <p:nvPr userDrawn="1"/>
        </p:nvSpPr>
        <p:spPr>
          <a:xfrm>
            <a:off x="1758762" y="830645"/>
            <a:ext cx="3674151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provide the best way to  your business.</a:t>
            </a:r>
            <a:endParaRPr lang="en-US" altLang="zh-CN" sz="11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727418" y="436538"/>
            <a:ext cx="2418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24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椭圆 8"/>
          <p:cNvSpPr/>
          <p:nvPr userDrawn="1"/>
        </p:nvSpPr>
        <p:spPr>
          <a:xfrm>
            <a:off x="444500" y="220076"/>
            <a:ext cx="614233" cy="6142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Impact" panose="020B0806030902050204" pitchFamily="34" charset="0"/>
              </a:rPr>
              <a:t>01</a:t>
            </a:r>
            <a:endParaRPr lang="zh-CN" altLang="en-US" dirty="0">
              <a:latin typeface="Impact" panose="020B0806030902050204" pitchFamily="34" charset="0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1333286" y="423838"/>
            <a:ext cx="228814" cy="228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537050" y="1077095"/>
            <a:ext cx="120915" cy="120915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855819" y="905277"/>
            <a:ext cx="120915" cy="120915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/>
        </p:nvSpPr>
        <p:spPr>
          <a:xfrm>
            <a:off x="1276684" y="839216"/>
            <a:ext cx="156287" cy="156287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2"/>
          <p:cNvSpPr txBox="1"/>
          <p:nvPr userDrawn="1"/>
        </p:nvSpPr>
        <p:spPr>
          <a:xfrm>
            <a:off x="1758762" y="830645"/>
            <a:ext cx="3674151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provide the best way to  your business.</a:t>
            </a:r>
            <a:endParaRPr lang="en-US" altLang="zh-CN" sz="11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727418" y="436538"/>
            <a:ext cx="2418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24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椭圆 8"/>
          <p:cNvSpPr/>
          <p:nvPr userDrawn="1"/>
        </p:nvSpPr>
        <p:spPr>
          <a:xfrm>
            <a:off x="444500" y="220076"/>
            <a:ext cx="614233" cy="6142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Impact" panose="020B0806030902050204" pitchFamily="34" charset="0"/>
              </a:rPr>
              <a:t>02</a:t>
            </a:r>
            <a:endParaRPr lang="zh-CN" altLang="en-US" dirty="0">
              <a:latin typeface="Impact" panose="020B0806030902050204" pitchFamily="34" charset="0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1333286" y="423838"/>
            <a:ext cx="228814" cy="228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537050" y="1077095"/>
            <a:ext cx="120915" cy="120915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855819" y="905277"/>
            <a:ext cx="120915" cy="120915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/>
        </p:nvSpPr>
        <p:spPr>
          <a:xfrm>
            <a:off x="1276684" y="839216"/>
            <a:ext cx="156287" cy="156287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2"/>
          <p:cNvSpPr txBox="1"/>
          <p:nvPr userDrawn="1"/>
        </p:nvSpPr>
        <p:spPr>
          <a:xfrm>
            <a:off x="1758762" y="830645"/>
            <a:ext cx="3674151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provide the best way to  your business.</a:t>
            </a:r>
            <a:endParaRPr lang="en-US" altLang="zh-CN" sz="11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727418" y="436538"/>
            <a:ext cx="2418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24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椭圆 8"/>
          <p:cNvSpPr/>
          <p:nvPr userDrawn="1"/>
        </p:nvSpPr>
        <p:spPr>
          <a:xfrm>
            <a:off x="444500" y="220076"/>
            <a:ext cx="614233" cy="6142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Impact" panose="020B0806030902050204" pitchFamily="34" charset="0"/>
              </a:rPr>
              <a:t>03</a:t>
            </a:r>
            <a:endParaRPr lang="zh-CN" altLang="en-US" dirty="0">
              <a:latin typeface="Impact" panose="020B0806030902050204" pitchFamily="34" charset="0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1333286" y="423838"/>
            <a:ext cx="228814" cy="228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537050" y="1077095"/>
            <a:ext cx="120915" cy="120915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855819" y="905277"/>
            <a:ext cx="120915" cy="120915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/>
        </p:nvSpPr>
        <p:spPr>
          <a:xfrm>
            <a:off x="1276684" y="839216"/>
            <a:ext cx="156287" cy="156287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2"/>
          <p:cNvSpPr txBox="1"/>
          <p:nvPr userDrawn="1"/>
        </p:nvSpPr>
        <p:spPr>
          <a:xfrm>
            <a:off x="1758762" y="830645"/>
            <a:ext cx="3674151" cy="26161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altLang="zh-CN" sz="11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We provide the best way to  your business.</a:t>
            </a:r>
            <a:endParaRPr lang="en-US" altLang="zh-CN" sz="11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8" name="矩形 7"/>
          <p:cNvSpPr/>
          <p:nvPr userDrawn="1"/>
        </p:nvSpPr>
        <p:spPr>
          <a:xfrm>
            <a:off x="1727418" y="436538"/>
            <a:ext cx="24186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4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24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9" name="椭圆 8"/>
          <p:cNvSpPr/>
          <p:nvPr userDrawn="1"/>
        </p:nvSpPr>
        <p:spPr>
          <a:xfrm>
            <a:off x="444500" y="220076"/>
            <a:ext cx="614233" cy="6142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Impact" panose="020B0806030902050204" pitchFamily="34" charset="0"/>
              </a:rPr>
              <a:t>04</a:t>
            </a:r>
            <a:endParaRPr lang="zh-CN" altLang="en-US" dirty="0">
              <a:latin typeface="Impact" panose="020B0806030902050204" pitchFamily="34" charset="0"/>
            </a:endParaRPr>
          </a:p>
        </p:txBody>
      </p:sp>
      <p:sp>
        <p:nvSpPr>
          <p:cNvPr id="10" name="椭圆 9"/>
          <p:cNvSpPr/>
          <p:nvPr userDrawn="1"/>
        </p:nvSpPr>
        <p:spPr>
          <a:xfrm>
            <a:off x="1333286" y="423838"/>
            <a:ext cx="228814" cy="228814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 userDrawn="1"/>
        </p:nvSpPr>
        <p:spPr>
          <a:xfrm>
            <a:off x="537050" y="1077095"/>
            <a:ext cx="120915" cy="120915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 userDrawn="1"/>
        </p:nvSpPr>
        <p:spPr>
          <a:xfrm>
            <a:off x="855819" y="905277"/>
            <a:ext cx="120915" cy="120915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 userDrawn="1"/>
        </p:nvSpPr>
        <p:spPr>
          <a:xfrm>
            <a:off x="1276684" y="839216"/>
            <a:ext cx="156287" cy="156287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1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 tmFilter="0,0; .5, 1; 1, 1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 animBg="1"/>
      <p:bldP spid="12" grpId="0" animBg="1"/>
      <p:bldP spid="13" grpId="0" animBg="1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5" Type="http://schemas.openxmlformats.org/officeDocument/2006/relationships/image" Target="../media/image1.png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8325228" y="6545425"/>
            <a:ext cx="775136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www.1ppt.com/moban/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行业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www.1ppt.com/hangye/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节日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模板：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www.1ppt.com/jieri/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素材下载：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www.1ppt.com/sucai/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背景图片：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www.1ppt.com/beijing/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图表下载：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www.1ppt.com/tubiao/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优秀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www.1ppt.com/xiazai/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www.1ppt.com/powerpoint/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Word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 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www.1ppt.com/word/              Excel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教程：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www.1ppt.com/excel/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资料下载：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www.1ppt.com/ziliao/                PPT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课件下载：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www.1ppt.com/kejian/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范文下载：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www.1ppt.com/fanwen/             </a:t>
            </a: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试卷下载：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www.1ppt.com/shiti/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教案下载：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www.1ppt.com/jiaoan/        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字体下载：</a:t>
            </a: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www.1ppt.com/ziti/</a:t>
            </a:r>
            <a:endParaRPr kumimoji="0" lang="en-US" altLang="zh-CN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100" b="0" i="0" u="none" strike="noStrike" kern="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</a:rPr>
              <a:t> </a:t>
            </a:r>
            <a:endParaRPr kumimoji="0" lang="zh-CN" altLang="en-US" sz="1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1524" y="0"/>
            <a:ext cx="12188951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9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9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2.x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7.jpeg"/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image" Target="../media/image4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3.xml"/><Relationship Id="rId2" Type="http://schemas.openxmlformats.org/officeDocument/2006/relationships/image" Target="../media/image9.jpeg"/><Relationship Id="rId1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2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1.png"/><Relationship Id="rId1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11207455" y="157627"/>
            <a:ext cx="869659" cy="8696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椭圆 2"/>
          <p:cNvSpPr/>
          <p:nvPr/>
        </p:nvSpPr>
        <p:spPr>
          <a:xfrm>
            <a:off x="10494498" y="1027286"/>
            <a:ext cx="572356" cy="5723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椭圆 3"/>
          <p:cNvSpPr/>
          <p:nvPr/>
        </p:nvSpPr>
        <p:spPr>
          <a:xfrm>
            <a:off x="10128738" y="2035739"/>
            <a:ext cx="422031" cy="422031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" name="椭圆 4"/>
          <p:cNvSpPr/>
          <p:nvPr/>
        </p:nvSpPr>
        <p:spPr>
          <a:xfrm>
            <a:off x="9083385" y="1641843"/>
            <a:ext cx="302456" cy="3024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椭圆 5"/>
          <p:cNvSpPr/>
          <p:nvPr/>
        </p:nvSpPr>
        <p:spPr>
          <a:xfrm>
            <a:off x="10104119" y="375750"/>
            <a:ext cx="302456" cy="302456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11118973" y="1944299"/>
            <a:ext cx="390938" cy="390938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-190500" y="5924841"/>
            <a:ext cx="1098259" cy="10982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2184400" y="4749799"/>
            <a:ext cx="622299" cy="6222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2428873" y="5924841"/>
            <a:ext cx="847727" cy="847727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690560" y="5569741"/>
            <a:ext cx="1288259" cy="128825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284161" y="5093491"/>
            <a:ext cx="622299" cy="6222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292854" y="4279899"/>
            <a:ext cx="204399" cy="20439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2082200" y="4482499"/>
            <a:ext cx="204399" cy="2043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椭圆 14"/>
          <p:cNvSpPr/>
          <p:nvPr/>
        </p:nvSpPr>
        <p:spPr>
          <a:xfrm>
            <a:off x="1238831" y="5302440"/>
            <a:ext cx="204399" cy="20439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椭圆 15"/>
          <p:cNvSpPr/>
          <p:nvPr/>
        </p:nvSpPr>
        <p:spPr>
          <a:xfrm>
            <a:off x="2067119" y="5404639"/>
            <a:ext cx="204399" cy="2043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3227778" y="5609038"/>
            <a:ext cx="204399" cy="20439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2914955" y="3049233"/>
            <a:ext cx="6558206" cy="8617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工作总结计划</a:t>
            </a:r>
            <a:r>
              <a:rPr lang="en-US" altLang="zh-CN" sz="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50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endParaRPr lang="zh-CN" altLang="en-US" sz="50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697221" y="3946455"/>
            <a:ext cx="499367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工作总结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年中报告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述职报告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工作计划 </a:t>
            </a:r>
            <a:r>
              <a:rPr lang="en-US" altLang="zh-CN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| </a:t>
            </a:r>
            <a:r>
              <a:rPr lang="zh-CN" altLang="en-US" sz="16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商务报告</a:t>
            </a:r>
            <a:endParaRPr lang="zh-CN" altLang="en-US" sz="16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3821389" y="2375647"/>
            <a:ext cx="474533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4000" dirty="0" smtClean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BUSINESS REPORT</a:t>
            </a:r>
            <a:endParaRPr lang="zh-CN" altLang="en-US" sz="4000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4654427" y="4718860"/>
            <a:ext cx="1667728" cy="440977"/>
            <a:chOff x="4654427" y="4718860"/>
            <a:chExt cx="1667728" cy="440977"/>
          </a:xfrm>
        </p:grpSpPr>
        <p:grpSp>
          <p:nvGrpSpPr>
            <p:cNvPr id="22" name="组合 21"/>
            <p:cNvGrpSpPr/>
            <p:nvPr/>
          </p:nvGrpSpPr>
          <p:grpSpPr>
            <a:xfrm>
              <a:off x="4654427" y="4718860"/>
              <a:ext cx="276971" cy="276971"/>
              <a:chOff x="3725237" y="4930504"/>
              <a:chExt cx="531780" cy="531780"/>
            </a:xfrm>
          </p:grpSpPr>
          <p:sp>
            <p:nvSpPr>
              <p:cNvPr id="24" name="圆角矩形 2"/>
              <p:cNvSpPr/>
              <p:nvPr/>
            </p:nvSpPr>
            <p:spPr>
              <a:xfrm>
                <a:off x="3725237" y="4930504"/>
                <a:ext cx="531780" cy="531780"/>
              </a:xfrm>
              <a:prstGeom prst="ellipse">
                <a:avLst/>
              </a:prstGeom>
              <a:gradFill>
                <a:gsLst>
                  <a:gs pos="0">
                    <a:srgbClr val="18478F"/>
                  </a:gs>
                  <a:gs pos="100000">
                    <a:srgbClr val="238DED"/>
                  </a:gs>
                </a:gsLst>
                <a:lin ang="18000000" scaled="0"/>
              </a:gradFill>
              <a:ln w="25400">
                <a:noFill/>
              </a:ln>
              <a:effectLst>
                <a:outerShdw blurRad="177800" dist="101600" dir="8100000" algn="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25" name="student-graduation-cap-shape_52041"/>
              <p:cNvSpPr>
                <a:spLocks noChangeAspect="1"/>
              </p:cNvSpPr>
              <p:nvPr/>
            </p:nvSpPr>
            <p:spPr bwMode="auto">
              <a:xfrm>
                <a:off x="3875605" y="5054575"/>
                <a:ext cx="219840" cy="264806"/>
              </a:xfrm>
              <a:custGeom>
                <a:avLst/>
                <a:gdLst>
                  <a:gd name="connsiteX0" fmla="*/ 56671 w 279400"/>
                  <a:gd name="connsiteY0" fmla="*/ 192087 h 336550"/>
                  <a:gd name="connsiteX1" fmla="*/ 224047 w 279400"/>
                  <a:gd name="connsiteY1" fmla="*/ 192087 h 336550"/>
                  <a:gd name="connsiteX2" fmla="*/ 279400 w 279400"/>
                  <a:gd name="connsiteY2" fmla="*/ 247752 h 336550"/>
                  <a:gd name="connsiteX3" fmla="*/ 279400 w 279400"/>
                  <a:gd name="connsiteY3" fmla="*/ 336550 h 336550"/>
                  <a:gd name="connsiteX4" fmla="*/ 176602 w 279400"/>
                  <a:gd name="connsiteY4" fmla="*/ 336550 h 336550"/>
                  <a:gd name="connsiteX5" fmla="*/ 158151 w 279400"/>
                  <a:gd name="connsiteY5" fmla="*/ 245101 h 336550"/>
                  <a:gd name="connsiteX6" fmla="*/ 151562 w 279400"/>
                  <a:gd name="connsiteY6" fmla="*/ 239800 h 336550"/>
                  <a:gd name="connsiteX7" fmla="*/ 167377 w 279400"/>
                  <a:gd name="connsiteY7" fmla="*/ 213293 h 336550"/>
                  <a:gd name="connsiteX8" fmla="*/ 167377 w 279400"/>
                  <a:gd name="connsiteY8" fmla="*/ 209317 h 336550"/>
                  <a:gd name="connsiteX9" fmla="*/ 163423 w 279400"/>
                  <a:gd name="connsiteY9" fmla="*/ 207991 h 336550"/>
                  <a:gd name="connsiteX10" fmla="*/ 121249 w 279400"/>
                  <a:gd name="connsiteY10" fmla="*/ 207991 h 336550"/>
                  <a:gd name="connsiteX11" fmla="*/ 118613 w 279400"/>
                  <a:gd name="connsiteY11" fmla="*/ 209317 h 336550"/>
                  <a:gd name="connsiteX12" fmla="*/ 118613 w 279400"/>
                  <a:gd name="connsiteY12" fmla="*/ 213293 h 336550"/>
                  <a:gd name="connsiteX13" fmla="*/ 134429 w 279400"/>
                  <a:gd name="connsiteY13" fmla="*/ 239800 h 336550"/>
                  <a:gd name="connsiteX14" fmla="*/ 126521 w 279400"/>
                  <a:gd name="connsiteY14" fmla="*/ 245101 h 336550"/>
                  <a:gd name="connsiteX15" fmla="*/ 110706 w 279400"/>
                  <a:gd name="connsiteY15" fmla="*/ 336550 h 336550"/>
                  <a:gd name="connsiteX16" fmla="*/ 0 w 279400"/>
                  <a:gd name="connsiteY16" fmla="*/ 336550 h 336550"/>
                  <a:gd name="connsiteX17" fmla="*/ 0 w 279400"/>
                  <a:gd name="connsiteY17" fmla="*/ 247752 h 336550"/>
                  <a:gd name="connsiteX18" fmla="*/ 56671 w 279400"/>
                  <a:gd name="connsiteY18" fmla="*/ 192087 h 336550"/>
                  <a:gd name="connsiteX19" fmla="*/ 138907 w 279400"/>
                  <a:gd name="connsiteY19" fmla="*/ 0 h 336550"/>
                  <a:gd name="connsiteX20" fmla="*/ 219076 w 279400"/>
                  <a:gd name="connsiteY20" fmla="*/ 80169 h 336550"/>
                  <a:gd name="connsiteX21" fmla="*/ 138907 w 279400"/>
                  <a:gd name="connsiteY21" fmla="*/ 160338 h 336550"/>
                  <a:gd name="connsiteX22" fmla="*/ 58738 w 279400"/>
                  <a:gd name="connsiteY22" fmla="*/ 80169 h 336550"/>
                  <a:gd name="connsiteX23" fmla="*/ 138907 w 279400"/>
                  <a:gd name="connsiteY23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79400" h="336550">
                    <a:moveTo>
                      <a:pt x="56671" y="192087"/>
                    </a:moveTo>
                    <a:cubicBezTo>
                      <a:pt x="56671" y="192087"/>
                      <a:pt x="56671" y="192087"/>
                      <a:pt x="224047" y="192087"/>
                    </a:cubicBezTo>
                    <a:cubicBezTo>
                      <a:pt x="254360" y="192087"/>
                      <a:pt x="279400" y="217269"/>
                      <a:pt x="279400" y="247752"/>
                    </a:cubicBezTo>
                    <a:cubicBezTo>
                      <a:pt x="279400" y="247752"/>
                      <a:pt x="279400" y="247752"/>
                      <a:pt x="279400" y="336550"/>
                    </a:cubicBezTo>
                    <a:cubicBezTo>
                      <a:pt x="279400" y="336550"/>
                      <a:pt x="279400" y="336550"/>
                      <a:pt x="176602" y="336550"/>
                    </a:cubicBezTo>
                    <a:cubicBezTo>
                      <a:pt x="176602" y="336550"/>
                      <a:pt x="176602" y="336550"/>
                      <a:pt x="158151" y="245101"/>
                    </a:cubicBezTo>
                    <a:cubicBezTo>
                      <a:pt x="158151" y="242450"/>
                      <a:pt x="154197" y="239800"/>
                      <a:pt x="151562" y="239800"/>
                    </a:cubicBezTo>
                    <a:cubicBezTo>
                      <a:pt x="151562" y="239800"/>
                      <a:pt x="151562" y="239800"/>
                      <a:pt x="167377" y="213293"/>
                    </a:cubicBezTo>
                    <a:cubicBezTo>
                      <a:pt x="167377" y="211967"/>
                      <a:pt x="167377" y="210642"/>
                      <a:pt x="167377" y="209317"/>
                    </a:cubicBezTo>
                    <a:cubicBezTo>
                      <a:pt x="166059" y="207991"/>
                      <a:pt x="164741" y="207991"/>
                      <a:pt x="163423" y="207991"/>
                    </a:cubicBezTo>
                    <a:cubicBezTo>
                      <a:pt x="163423" y="207991"/>
                      <a:pt x="163423" y="207991"/>
                      <a:pt x="121249" y="207991"/>
                    </a:cubicBezTo>
                    <a:cubicBezTo>
                      <a:pt x="119931" y="207991"/>
                      <a:pt x="118613" y="207991"/>
                      <a:pt x="118613" y="209317"/>
                    </a:cubicBezTo>
                    <a:cubicBezTo>
                      <a:pt x="117296" y="210642"/>
                      <a:pt x="117296" y="211967"/>
                      <a:pt x="118613" y="213293"/>
                    </a:cubicBezTo>
                    <a:cubicBezTo>
                      <a:pt x="118613" y="213293"/>
                      <a:pt x="118613" y="213293"/>
                      <a:pt x="134429" y="239800"/>
                    </a:cubicBezTo>
                    <a:cubicBezTo>
                      <a:pt x="130475" y="239800"/>
                      <a:pt x="127839" y="242450"/>
                      <a:pt x="126521" y="245101"/>
                    </a:cubicBezTo>
                    <a:cubicBezTo>
                      <a:pt x="126521" y="245101"/>
                      <a:pt x="126521" y="245101"/>
                      <a:pt x="110706" y="336550"/>
                    </a:cubicBezTo>
                    <a:cubicBezTo>
                      <a:pt x="110706" y="336550"/>
                      <a:pt x="110706" y="336550"/>
                      <a:pt x="0" y="336550"/>
                    </a:cubicBezTo>
                    <a:cubicBezTo>
                      <a:pt x="0" y="336550"/>
                      <a:pt x="0" y="336550"/>
                      <a:pt x="0" y="247752"/>
                    </a:cubicBezTo>
                    <a:cubicBezTo>
                      <a:pt x="0" y="217269"/>
                      <a:pt x="25040" y="192087"/>
                      <a:pt x="56671" y="192087"/>
                    </a:cubicBezTo>
                    <a:close/>
                    <a:moveTo>
                      <a:pt x="138907" y="0"/>
                    </a:moveTo>
                    <a:cubicBezTo>
                      <a:pt x="183183" y="0"/>
                      <a:pt x="219076" y="35893"/>
                      <a:pt x="219076" y="80169"/>
                    </a:cubicBezTo>
                    <a:cubicBezTo>
                      <a:pt x="219076" y="124445"/>
                      <a:pt x="183183" y="160338"/>
                      <a:pt x="138907" y="160338"/>
                    </a:cubicBezTo>
                    <a:cubicBezTo>
                      <a:pt x="94631" y="160338"/>
                      <a:pt x="58738" y="124445"/>
                      <a:pt x="58738" y="80169"/>
                    </a:cubicBezTo>
                    <a:cubicBezTo>
                      <a:pt x="58738" y="35893"/>
                      <a:pt x="94631" y="0"/>
                      <a:pt x="13890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23" name="文本框 22"/>
            <p:cNvSpPr txBox="1"/>
            <p:nvPr/>
          </p:nvSpPr>
          <p:spPr>
            <a:xfrm>
              <a:off x="4929482" y="4729942"/>
              <a:ext cx="1392673" cy="429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汇报人：论文助手网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6395842" y="4718860"/>
            <a:ext cx="2019971" cy="282717"/>
            <a:chOff x="6395842" y="4718860"/>
            <a:chExt cx="2019971" cy="282717"/>
          </a:xfrm>
        </p:grpSpPr>
        <p:grpSp>
          <p:nvGrpSpPr>
            <p:cNvPr id="27" name="组合 26"/>
            <p:cNvGrpSpPr/>
            <p:nvPr/>
          </p:nvGrpSpPr>
          <p:grpSpPr>
            <a:xfrm>
              <a:off x="6395842" y="4718860"/>
              <a:ext cx="276971" cy="276971"/>
              <a:chOff x="6392770" y="4930504"/>
              <a:chExt cx="531780" cy="531780"/>
            </a:xfrm>
          </p:grpSpPr>
          <p:sp>
            <p:nvSpPr>
              <p:cNvPr id="29" name="圆角矩形 2"/>
              <p:cNvSpPr/>
              <p:nvPr/>
            </p:nvSpPr>
            <p:spPr>
              <a:xfrm>
                <a:off x="6392770" y="4930504"/>
                <a:ext cx="531780" cy="531780"/>
              </a:xfrm>
              <a:prstGeom prst="ellipse">
                <a:avLst/>
              </a:prstGeom>
              <a:gradFill>
                <a:gsLst>
                  <a:gs pos="0">
                    <a:srgbClr val="18478F"/>
                  </a:gs>
                  <a:gs pos="100000">
                    <a:srgbClr val="238DED"/>
                  </a:gs>
                </a:gsLst>
                <a:lin ang="16800000" scaled="0"/>
              </a:gradFill>
              <a:ln w="25400">
                <a:noFill/>
              </a:ln>
              <a:effectLst>
                <a:outerShdw blurRad="177800" dist="101600" dir="8100000" algn="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30" name="student-graduation-cap-shape_52041"/>
              <p:cNvSpPr>
                <a:spLocks noChangeAspect="1"/>
              </p:cNvSpPr>
              <p:nvPr/>
            </p:nvSpPr>
            <p:spPr bwMode="auto">
              <a:xfrm>
                <a:off x="6527005" y="5064598"/>
                <a:ext cx="256066" cy="264808"/>
              </a:xfrm>
              <a:custGeom>
                <a:avLst/>
                <a:gdLst>
                  <a:gd name="connsiteX0" fmla="*/ 233363 w 325438"/>
                  <a:gd name="connsiteY0" fmla="*/ 249238 h 336550"/>
                  <a:gd name="connsiteX1" fmla="*/ 279401 w 325438"/>
                  <a:gd name="connsiteY1" fmla="*/ 249238 h 336550"/>
                  <a:gd name="connsiteX2" fmla="*/ 279401 w 325438"/>
                  <a:gd name="connsiteY2" fmla="*/ 290513 h 336550"/>
                  <a:gd name="connsiteX3" fmla="*/ 233363 w 325438"/>
                  <a:gd name="connsiteY3" fmla="*/ 290513 h 336550"/>
                  <a:gd name="connsiteX4" fmla="*/ 171450 w 325438"/>
                  <a:gd name="connsiteY4" fmla="*/ 249238 h 336550"/>
                  <a:gd name="connsiteX5" fmla="*/ 217488 w 325438"/>
                  <a:gd name="connsiteY5" fmla="*/ 249238 h 336550"/>
                  <a:gd name="connsiteX6" fmla="*/ 217488 w 325438"/>
                  <a:gd name="connsiteY6" fmla="*/ 290513 h 336550"/>
                  <a:gd name="connsiteX7" fmla="*/ 171450 w 325438"/>
                  <a:gd name="connsiteY7" fmla="*/ 290513 h 336550"/>
                  <a:gd name="connsiteX8" fmla="*/ 107950 w 325438"/>
                  <a:gd name="connsiteY8" fmla="*/ 249238 h 336550"/>
                  <a:gd name="connsiteX9" fmla="*/ 155575 w 325438"/>
                  <a:gd name="connsiteY9" fmla="*/ 249238 h 336550"/>
                  <a:gd name="connsiteX10" fmla="*/ 155575 w 325438"/>
                  <a:gd name="connsiteY10" fmla="*/ 290513 h 336550"/>
                  <a:gd name="connsiteX11" fmla="*/ 107950 w 325438"/>
                  <a:gd name="connsiteY11" fmla="*/ 290513 h 336550"/>
                  <a:gd name="connsiteX12" fmla="*/ 46038 w 325438"/>
                  <a:gd name="connsiteY12" fmla="*/ 249238 h 336550"/>
                  <a:gd name="connsiteX13" fmla="*/ 93663 w 325438"/>
                  <a:gd name="connsiteY13" fmla="*/ 249238 h 336550"/>
                  <a:gd name="connsiteX14" fmla="*/ 93663 w 325438"/>
                  <a:gd name="connsiteY14" fmla="*/ 290513 h 336550"/>
                  <a:gd name="connsiteX15" fmla="*/ 46038 w 325438"/>
                  <a:gd name="connsiteY15" fmla="*/ 290513 h 336550"/>
                  <a:gd name="connsiteX16" fmla="*/ 233363 w 325438"/>
                  <a:gd name="connsiteY16" fmla="*/ 195263 h 336550"/>
                  <a:gd name="connsiteX17" fmla="*/ 279401 w 325438"/>
                  <a:gd name="connsiteY17" fmla="*/ 195263 h 336550"/>
                  <a:gd name="connsiteX18" fmla="*/ 279401 w 325438"/>
                  <a:gd name="connsiteY18" fmla="*/ 234951 h 336550"/>
                  <a:gd name="connsiteX19" fmla="*/ 233363 w 325438"/>
                  <a:gd name="connsiteY19" fmla="*/ 234951 h 336550"/>
                  <a:gd name="connsiteX20" fmla="*/ 171450 w 325438"/>
                  <a:gd name="connsiteY20" fmla="*/ 195263 h 336550"/>
                  <a:gd name="connsiteX21" fmla="*/ 217488 w 325438"/>
                  <a:gd name="connsiteY21" fmla="*/ 195263 h 336550"/>
                  <a:gd name="connsiteX22" fmla="*/ 217488 w 325438"/>
                  <a:gd name="connsiteY22" fmla="*/ 234951 h 336550"/>
                  <a:gd name="connsiteX23" fmla="*/ 171450 w 325438"/>
                  <a:gd name="connsiteY23" fmla="*/ 234951 h 336550"/>
                  <a:gd name="connsiteX24" fmla="*/ 107950 w 325438"/>
                  <a:gd name="connsiteY24" fmla="*/ 195263 h 336550"/>
                  <a:gd name="connsiteX25" fmla="*/ 155575 w 325438"/>
                  <a:gd name="connsiteY25" fmla="*/ 195263 h 336550"/>
                  <a:gd name="connsiteX26" fmla="*/ 155575 w 325438"/>
                  <a:gd name="connsiteY26" fmla="*/ 234951 h 336550"/>
                  <a:gd name="connsiteX27" fmla="*/ 107950 w 325438"/>
                  <a:gd name="connsiteY27" fmla="*/ 234951 h 336550"/>
                  <a:gd name="connsiteX28" fmla="*/ 46038 w 325438"/>
                  <a:gd name="connsiteY28" fmla="*/ 195263 h 336550"/>
                  <a:gd name="connsiteX29" fmla="*/ 93663 w 325438"/>
                  <a:gd name="connsiteY29" fmla="*/ 195263 h 336550"/>
                  <a:gd name="connsiteX30" fmla="*/ 93663 w 325438"/>
                  <a:gd name="connsiteY30" fmla="*/ 234951 h 336550"/>
                  <a:gd name="connsiteX31" fmla="*/ 46038 w 325438"/>
                  <a:gd name="connsiteY31" fmla="*/ 234951 h 336550"/>
                  <a:gd name="connsiteX32" fmla="*/ 233363 w 325438"/>
                  <a:gd name="connsiteY32" fmla="*/ 139700 h 336550"/>
                  <a:gd name="connsiteX33" fmla="*/ 279401 w 325438"/>
                  <a:gd name="connsiteY33" fmla="*/ 139700 h 336550"/>
                  <a:gd name="connsiteX34" fmla="*/ 279401 w 325438"/>
                  <a:gd name="connsiteY34" fmla="*/ 180975 h 336550"/>
                  <a:gd name="connsiteX35" fmla="*/ 233363 w 325438"/>
                  <a:gd name="connsiteY35" fmla="*/ 180975 h 336550"/>
                  <a:gd name="connsiteX36" fmla="*/ 171450 w 325438"/>
                  <a:gd name="connsiteY36" fmla="*/ 139700 h 336550"/>
                  <a:gd name="connsiteX37" fmla="*/ 217488 w 325438"/>
                  <a:gd name="connsiteY37" fmla="*/ 139700 h 336550"/>
                  <a:gd name="connsiteX38" fmla="*/ 217488 w 325438"/>
                  <a:gd name="connsiteY38" fmla="*/ 180975 h 336550"/>
                  <a:gd name="connsiteX39" fmla="*/ 171450 w 325438"/>
                  <a:gd name="connsiteY39" fmla="*/ 180975 h 336550"/>
                  <a:gd name="connsiteX40" fmla="*/ 107950 w 325438"/>
                  <a:gd name="connsiteY40" fmla="*/ 139700 h 336550"/>
                  <a:gd name="connsiteX41" fmla="*/ 155575 w 325438"/>
                  <a:gd name="connsiteY41" fmla="*/ 139700 h 336550"/>
                  <a:gd name="connsiteX42" fmla="*/ 155575 w 325438"/>
                  <a:gd name="connsiteY42" fmla="*/ 180975 h 336550"/>
                  <a:gd name="connsiteX43" fmla="*/ 107950 w 325438"/>
                  <a:gd name="connsiteY43" fmla="*/ 180975 h 336550"/>
                  <a:gd name="connsiteX44" fmla="*/ 49167 w 325438"/>
                  <a:gd name="connsiteY44" fmla="*/ 38100 h 336550"/>
                  <a:gd name="connsiteX45" fmla="*/ 25400 w 325438"/>
                  <a:gd name="connsiteY45" fmla="*/ 61753 h 336550"/>
                  <a:gd name="connsiteX46" fmla="*/ 25400 w 325438"/>
                  <a:gd name="connsiteY46" fmla="*/ 289085 h 336550"/>
                  <a:gd name="connsiteX47" fmla="*/ 49167 w 325438"/>
                  <a:gd name="connsiteY47" fmla="*/ 312738 h 336550"/>
                  <a:gd name="connsiteX48" fmla="*/ 276271 w 325438"/>
                  <a:gd name="connsiteY48" fmla="*/ 312738 h 336550"/>
                  <a:gd name="connsiteX49" fmla="*/ 300038 w 325438"/>
                  <a:gd name="connsiteY49" fmla="*/ 289085 h 336550"/>
                  <a:gd name="connsiteX50" fmla="*/ 300038 w 325438"/>
                  <a:gd name="connsiteY50" fmla="*/ 61753 h 336550"/>
                  <a:gd name="connsiteX51" fmla="*/ 276271 w 325438"/>
                  <a:gd name="connsiteY51" fmla="*/ 38100 h 336550"/>
                  <a:gd name="connsiteX52" fmla="*/ 269669 w 325438"/>
                  <a:gd name="connsiteY52" fmla="*/ 38100 h 336550"/>
                  <a:gd name="connsiteX53" fmla="*/ 269669 w 325438"/>
                  <a:gd name="connsiteY53" fmla="*/ 63067 h 336550"/>
                  <a:gd name="connsiteX54" fmla="*/ 276271 w 325438"/>
                  <a:gd name="connsiteY54" fmla="*/ 74894 h 336550"/>
                  <a:gd name="connsiteX55" fmla="*/ 260427 w 325438"/>
                  <a:gd name="connsiteY55" fmla="*/ 90662 h 336550"/>
                  <a:gd name="connsiteX56" fmla="*/ 244582 w 325438"/>
                  <a:gd name="connsiteY56" fmla="*/ 74894 h 336550"/>
                  <a:gd name="connsiteX57" fmla="*/ 249864 w 325438"/>
                  <a:gd name="connsiteY57" fmla="*/ 63067 h 336550"/>
                  <a:gd name="connsiteX58" fmla="*/ 249864 w 325438"/>
                  <a:gd name="connsiteY58" fmla="*/ 38100 h 336550"/>
                  <a:gd name="connsiteX59" fmla="*/ 231379 w 325438"/>
                  <a:gd name="connsiteY59" fmla="*/ 38100 h 336550"/>
                  <a:gd name="connsiteX60" fmla="*/ 231379 w 325438"/>
                  <a:gd name="connsiteY60" fmla="*/ 63067 h 336550"/>
                  <a:gd name="connsiteX61" fmla="*/ 236660 w 325438"/>
                  <a:gd name="connsiteY61" fmla="*/ 74894 h 336550"/>
                  <a:gd name="connsiteX62" fmla="*/ 220816 w 325438"/>
                  <a:gd name="connsiteY62" fmla="*/ 90662 h 336550"/>
                  <a:gd name="connsiteX63" fmla="*/ 204971 w 325438"/>
                  <a:gd name="connsiteY63" fmla="*/ 74894 h 336550"/>
                  <a:gd name="connsiteX64" fmla="*/ 210253 w 325438"/>
                  <a:gd name="connsiteY64" fmla="*/ 63067 h 336550"/>
                  <a:gd name="connsiteX65" fmla="*/ 210253 w 325438"/>
                  <a:gd name="connsiteY65" fmla="*/ 38100 h 336550"/>
                  <a:gd name="connsiteX66" fmla="*/ 191767 w 325438"/>
                  <a:gd name="connsiteY66" fmla="*/ 38100 h 336550"/>
                  <a:gd name="connsiteX67" fmla="*/ 191767 w 325438"/>
                  <a:gd name="connsiteY67" fmla="*/ 63067 h 336550"/>
                  <a:gd name="connsiteX68" fmla="*/ 198369 w 325438"/>
                  <a:gd name="connsiteY68" fmla="*/ 74894 h 336550"/>
                  <a:gd name="connsiteX69" fmla="*/ 182525 w 325438"/>
                  <a:gd name="connsiteY69" fmla="*/ 90662 h 336550"/>
                  <a:gd name="connsiteX70" fmla="*/ 166680 w 325438"/>
                  <a:gd name="connsiteY70" fmla="*/ 74894 h 336550"/>
                  <a:gd name="connsiteX71" fmla="*/ 171962 w 325438"/>
                  <a:gd name="connsiteY71" fmla="*/ 63067 h 336550"/>
                  <a:gd name="connsiteX72" fmla="*/ 171962 w 325438"/>
                  <a:gd name="connsiteY72" fmla="*/ 38100 h 336550"/>
                  <a:gd name="connsiteX73" fmla="*/ 153476 w 325438"/>
                  <a:gd name="connsiteY73" fmla="*/ 38100 h 336550"/>
                  <a:gd name="connsiteX74" fmla="*/ 153476 w 325438"/>
                  <a:gd name="connsiteY74" fmla="*/ 63067 h 336550"/>
                  <a:gd name="connsiteX75" fmla="*/ 158758 w 325438"/>
                  <a:gd name="connsiteY75" fmla="*/ 74894 h 336550"/>
                  <a:gd name="connsiteX76" fmla="*/ 142913 w 325438"/>
                  <a:gd name="connsiteY76" fmla="*/ 90662 h 336550"/>
                  <a:gd name="connsiteX77" fmla="*/ 127069 w 325438"/>
                  <a:gd name="connsiteY77" fmla="*/ 74894 h 336550"/>
                  <a:gd name="connsiteX78" fmla="*/ 133671 w 325438"/>
                  <a:gd name="connsiteY78" fmla="*/ 63067 h 336550"/>
                  <a:gd name="connsiteX79" fmla="*/ 133671 w 325438"/>
                  <a:gd name="connsiteY79" fmla="*/ 38100 h 336550"/>
                  <a:gd name="connsiteX80" fmla="*/ 115186 w 325438"/>
                  <a:gd name="connsiteY80" fmla="*/ 38100 h 336550"/>
                  <a:gd name="connsiteX81" fmla="*/ 115186 w 325438"/>
                  <a:gd name="connsiteY81" fmla="*/ 63067 h 336550"/>
                  <a:gd name="connsiteX82" fmla="*/ 120467 w 325438"/>
                  <a:gd name="connsiteY82" fmla="*/ 74894 h 336550"/>
                  <a:gd name="connsiteX83" fmla="*/ 104623 w 325438"/>
                  <a:gd name="connsiteY83" fmla="*/ 90662 h 336550"/>
                  <a:gd name="connsiteX84" fmla="*/ 88778 w 325438"/>
                  <a:gd name="connsiteY84" fmla="*/ 74894 h 336550"/>
                  <a:gd name="connsiteX85" fmla="*/ 94060 w 325438"/>
                  <a:gd name="connsiteY85" fmla="*/ 63067 h 336550"/>
                  <a:gd name="connsiteX86" fmla="*/ 94060 w 325438"/>
                  <a:gd name="connsiteY86" fmla="*/ 38100 h 336550"/>
                  <a:gd name="connsiteX87" fmla="*/ 75574 w 325438"/>
                  <a:gd name="connsiteY87" fmla="*/ 38100 h 336550"/>
                  <a:gd name="connsiteX88" fmla="*/ 75574 w 325438"/>
                  <a:gd name="connsiteY88" fmla="*/ 63067 h 336550"/>
                  <a:gd name="connsiteX89" fmla="*/ 80856 w 325438"/>
                  <a:gd name="connsiteY89" fmla="*/ 74894 h 336550"/>
                  <a:gd name="connsiteX90" fmla="*/ 65011 w 325438"/>
                  <a:gd name="connsiteY90" fmla="*/ 90662 h 336550"/>
                  <a:gd name="connsiteX91" fmla="*/ 49167 w 325438"/>
                  <a:gd name="connsiteY91" fmla="*/ 74894 h 336550"/>
                  <a:gd name="connsiteX92" fmla="*/ 55769 w 325438"/>
                  <a:gd name="connsiteY92" fmla="*/ 63067 h 336550"/>
                  <a:gd name="connsiteX93" fmla="*/ 55769 w 325438"/>
                  <a:gd name="connsiteY93" fmla="*/ 38100 h 336550"/>
                  <a:gd name="connsiteX94" fmla="*/ 49167 w 325438"/>
                  <a:gd name="connsiteY94" fmla="*/ 38100 h 336550"/>
                  <a:gd name="connsiteX95" fmla="*/ 65315 w 325438"/>
                  <a:gd name="connsiteY95" fmla="*/ 4763 h 336550"/>
                  <a:gd name="connsiteX96" fmla="*/ 61913 w 325438"/>
                  <a:gd name="connsiteY96" fmla="*/ 10110 h 336550"/>
                  <a:gd name="connsiteX97" fmla="*/ 61913 w 325438"/>
                  <a:gd name="connsiteY97" fmla="*/ 75616 h 336550"/>
                  <a:gd name="connsiteX98" fmla="*/ 65315 w 325438"/>
                  <a:gd name="connsiteY98" fmla="*/ 80963 h 336550"/>
                  <a:gd name="connsiteX99" fmla="*/ 69851 w 325438"/>
                  <a:gd name="connsiteY99" fmla="*/ 75616 h 336550"/>
                  <a:gd name="connsiteX100" fmla="*/ 69851 w 325438"/>
                  <a:gd name="connsiteY100" fmla="*/ 10110 h 336550"/>
                  <a:gd name="connsiteX101" fmla="*/ 65315 w 325438"/>
                  <a:gd name="connsiteY101" fmla="*/ 4763 h 336550"/>
                  <a:gd name="connsiteX102" fmla="*/ 104776 w 325438"/>
                  <a:gd name="connsiteY102" fmla="*/ 4763 h 336550"/>
                  <a:gd name="connsiteX103" fmla="*/ 100013 w 325438"/>
                  <a:gd name="connsiteY103" fmla="*/ 10110 h 336550"/>
                  <a:gd name="connsiteX104" fmla="*/ 100013 w 325438"/>
                  <a:gd name="connsiteY104" fmla="*/ 75616 h 336550"/>
                  <a:gd name="connsiteX105" fmla="*/ 104776 w 325438"/>
                  <a:gd name="connsiteY105" fmla="*/ 80963 h 336550"/>
                  <a:gd name="connsiteX106" fmla="*/ 109538 w 325438"/>
                  <a:gd name="connsiteY106" fmla="*/ 75616 h 336550"/>
                  <a:gd name="connsiteX107" fmla="*/ 109538 w 325438"/>
                  <a:gd name="connsiteY107" fmla="*/ 10110 h 336550"/>
                  <a:gd name="connsiteX108" fmla="*/ 104776 w 325438"/>
                  <a:gd name="connsiteY108" fmla="*/ 4763 h 336550"/>
                  <a:gd name="connsiteX109" fmla="*/ 142876 w 325438"/>
                  <a:gd name="connsiteY109" fmla="*/ 4763 h 336550"/>
                  <a:gd name="connsiteX110" fmla="*/ 138113 w 325438"/>
                  <a:gd name="connsiteY110" fmla="*/ 10110 h 336550"/>
                  <a:gd name="connsiteX111" fmla="*/ 138113 w 325438"/>
                  <a:gd name="connsiteY111" fmla="*/ 75616 h 336550"/>
                  <a:gd name="connsiteX112" fmla="*/ 142876 w 325438"/>
                  <a:gd name="connsiteY112" fmla="*/ 80963 h 336550"/>
                  <a:gd name="connsiteX113" fmla="*/ 147638 w 325438"/>
                  <a:gd name="connsiteY113" fmla="*/ 75616 h 336550"/>
                  <a:gd name="connsiteX114" fmla="*/ 147638 w 325438"/>
                  <a:gd name="connsiteY114" fmla="*/ 10110 h 336550"/>
                  <a:gd name="connsiteX115" fmla="*/ 142876 w 325438"/>
                  <a:gd name="connsiteY115" fmla="*/ 4763 h 336550"/>
                  <a:gd name="connsiteX116" fmla="*/ 182563 w 325438"/>
                  <a:gd name="connsiteY116" fmla="*/ 4763 h 336550"/>
                  <a:gd name="connsiteX117" fmla="*/ 177800 w 325438"/>
                  <a:gd name="connsiteY117" fmla="*/ 10110 h 336550"/>
                  <a:gd name="connsiteX118" fmla="*/ 177800 w 325438"/>
                  <a:gd name="connsiteY118" fmla="*/ 75616 h 336550"/>
                  <a:gd name="connsiteX119" fmla="*/ 182563 w 325438"/>
                  <a:gd name="connsiteY119" fmla="*/ 80963 h 336550"/>
                  <a:gd name="connsiteX120" fmla="*/ 187325 w 325438"/>
                  <a:gd name="connsiteY120" fmla="*/ 75616 h 336550"/>
                  <a:gd name="connsiteX121" fmla="*/ 187325 w 325438"/>
                  <a:gd name="connsiteY121" fmla="*/ 10110 h 336550"/>
                  <a:gd name="connsiteX122" fmla="*/ 182563 w 325438"/>
                  <a:gd name="connsiteY122" fmla="*/ 4763 h 336550"/>
                  <a:gd name="connsiteX123" fmla="*/ 220663 w 325438"/>
                  <a:gd name="connsiteY123" fmla="*/ 4763 h 336550"/>
                  <a:gd name="connsiteX124" fmla="*/ 215900 w 325438"/>
                  <a:gd name="connsiteY124" fmla="*/ 10110 h 336550"/>
                  <a:gd name="connsiteX125" fmla="*/ 215900 w 325438"/>
                  <a:gd name="connsiteY125" fmla="*/ 75616 h 336550"/>
                  <a:gd name="connsiteX126" fmla="*/ 220663 w 325438"/>
                  <a:gd name="connsiteY126" fmla="*/ 80963 h 336550"/>
                  <a:gd name="connsiteX127" fmla="*/ 225425 w 325438"/>
                  <a:gd name="connsiteY127" fmla="*/ 75616 h 336550"/>
                  <a:gd name="connsiteX128" fmla="*/ 225425 w 325438"/>
                  <a:gd name="connsiteY128" fmla="*/ 10110 h 336550"/>
                  <a:gd name="connsiteX129" fmla="*/ 220663 w 325438"/>
                  <a:gd name="connsiteY129" fmla="*/ 4763 h 336550"/>
                  <a:gd name="connsiteX130" fmla="*/ 260124 w 325438"/>
                  <a:gd name="connsiteY130" fmla="*/ 4763 h 336550"/>
                  <a:gd name="connsiteX131" fmla="*/ 255588 w 325438"/>
                  <a:gd name="connsiteY131" fmla="*/ 10110 h 336550"/>
                  <a:gd name="connsiteX132" fmla="*/ 255588 w 325438"/>
                  <a:gd name="connsiteY132" fmla="*/ 75616 h 336550"/>
                  <a:gd name="connsiteX133" fmla="*/ 260124 w 325438"/>
                  <a:gd name="connsiteY133" fmla="*/ 80963 h 336550"/>
                  <a:gd name="connsiteX134" fmla="*/ 263526 w 325438"/>
                  <a:gd name="connsiteY134" fmla="*/ 75616 h 336550"/>
                  <a:gd name="connsiteX135" fmla="*/ 263526 w 325438"/>
                  <a:gd name="connsiteY135" fmla="*/ 10110 h 336550"/>
                  <a:gd name="connsiteX136" fmla="*/ 260124 w 325438"/>
                  <a:gd name="connsiteY136" fmla="*/ 4763 h 336550"/>
                  <a:gd name="connsiteX137" fmla="*/ 64823 w 325438"/>
                  <a:gd name="connsiteY137" fmla="*/ 0 h 336550"/>
                  <a:gd name="connsiteX138" fmla="*/ 75406 w 325438"/>
                  <a:gd name="connsiteY138" fmla="*/ 10517 h 336550"/>
                  <a:gd name="connsiteX139" fmla="*/ 75406 w 325438"/>
                  <a:gd name="connsiteY139" fmla="*/ 14461 h 336550"/>
                  <a:gd name="connsiteX140" fmla="*/ 93927 w 325438"/>
                  <a:gd name="connsiteY140" fmla="*/ 14461 h 336550"/>
                  <a:gd name="connsiteX141" fmla="*/ 93927 w 325438"/>
                  <a:gd name="connsiteY141" fmla="*/ 10517 h 336550"/>
                  <a:gd name="connsiteX142" fmla="*/ 104511 w 325438"/>
                  <a:gd name="connsiteY142" fmla="*/ 0 h 336550"/>
                  <a:gd name="connsiteX143" fmla="*/ 115094 w 325438"/>
                  <a:gd name="connsiteY143" fmla="*/ 10517 h 336550"/>
                  <a:gd name="connsiteX144" fmla="*/ 115094 w 325438"/>
                  <a:gd name="connsiteY144" fmla="*/ 14461 h 336550"/>
                  <a:gd name="connsiteX145" fmla="*/ 133615 w 325438"/>
                  <a:gd name="connsiteY145" fmla="*/ 14461 h 336550"/>
                  <a:gd name="connsiteX146" fmla="*/ 133615 w 325438"/>
                  <a:gd name="connsiteY146" fmla="*/ 10517 h 336550"/>
                  <a:gd name="connsiteX147" fmla="*/ 142875 w 325438"/>
                  <a:gd name="connsiteY147" fmla="*/ 0 h 336550"/>
                  <a:gd name="connsiteX148" fmla="*/ 153459 w 325438"/>
                  <a:gd name="connsiteY148" fmla="*/ 10517 h 336550"/>
                  <a:gd name="connsiteX149" fmla="*/ 153459 w 325438"/>
                  <a:gd name="connsiteY149" fmla="*/ 14461 h 336550"/>
                  <a:gd name="connsiteX150" fmla="*/ 171980 w 325438"/>
                  <a:gd name="connsiteY150" fmla="*/ 14461 h 336550"/>
                  <a:gd name="connsiteX151" fmla="*/ 171980 w 325438"/>
                  <a:gd name="connsiteY151" fmla="*/ 10517 h 336550"/>
                  <a:gd name="connsiteX152" fmla="*/ 182563 w 325438"/>
                  <a:gd name="connsiteY152" fmla="*/ 0 h 336550"/>
                  <a:gd name="connsiteX153" fmla="*/ 191823 w 325438"/>
                  <a:gd name="connsiteY153" fmla="*/ 10517 h 336550"/>
                  <a:gd name="connsiteX154" fmla="*/ 191823 w 325438"/>
                  <a:gd name="connsiteY154" fmla="*/ 14461 h 336550"/>
                  <a:gd name="connsiteX155" fmla="*/ 210344 w 325438"/>
                  <a:gd name="connsiteY155" fmla="*/ 14461 h 336550"/>
                  <a:gd name="connsiteX156" fmla="*/ 210344 w 325438"/>
                  <a:gd name="connsiteY156" fmla="*/ 10517 h 336550"/>
                  <a:gd name="connsiteX157" fmla="*/ 220927 w 325438"/>
                  <a:gd name="connsiteY157" fmla="*/ 0 h 336550"/>
                  <a:gd name="connsiteX158" fmla="*/ 231511 w 325438"/>
                  <a:gd name="connsiteY158" fmla="*/ 10517 h 336550"/>
                  <a:gd name="connsiteX159" fmla="*/ 231511 w 325438"/>
                  <a:gd name="connsiteY159" fmla="*/ 14461 h 336550"/>
                  <a:gd name="connsiteX160" fmla="*/ 250032 w 325438"/>
                  <a:gd name="connsiteY160" fmla="*/ 14461 h 336550"/>
                  <a:gd name="connsiteX161" fmla="*/ 250032 w 325438"/>
                  <a:gd name="connsiteY161" fmla="*/ 10517 h 336550"/>
                  <a:gd name="connsiteX162" fmla="*/ 260615 w 325438"/>
                  <a:gd name="connsiteY162" fmla="*/ 0 h 336550"/>
                  <a:gd name="connsiteX163" fmla="*/ 269875 w 325438"/>
                  <a:gd name="connsiteY163" fmla="*/ 10517 h 336550"/>
                  <a:gd name="connsiteX164" fmla="*/ 269875 w 325438"/>
                  <a:gd name="connsiteY164" fmla="*/ 14461 h 336550"/>
                  <a:gd name="connsiteX165" fmla="*/ 276490 w 325438"/>
                  <a:gd name="connsiteY165" fmla="*/ 14461 h 336550"/>
                  <a:gd name="connsiteX166" fmla="*/ 325438 w 325438"/>
                  <a:gd name="connsiteY166" fmla="*/ 61789 h 336550"/>
                  <a:gd name="connsiteX167" fmla="*/ 325438 w 325438"/>
                  <a:gd name="connsiteY167" fmla="*/ 289223 h 336550"/>
                  <a:gd name="connsiteX168" fmla="*/ 276490 w 325438"/>
                  <a:gd name="connsiteY168" fmla="*/ 336550 h 336550"/>
                  <a:gd name="connsiteX169" fmla="*/ 48948 w 325438"/>
                  <a:gd name="connsiteY169" fmla="*/ 336550 h 336550"/>
                  <a:gd name="connsiteX170" fmla="*/ 0 w 325438"/>
                  <a:gd name="connsiteY170" fmla="*/ 289223 h 336550"/>
                  <a:gd name="connsiteX171" fmla="*/ 0 w 325438"/>
                  <a:gd name="connsiteY171" fmla="*/ 61789 h 336550"/>
                  <a:gd name="connsiteX172" fmla="*/ 48948 w 325438"/>
                  <a:gd name="connsiteY172" fmla="*/ 14461 h 336550"/>
                  <a:gd name="connsiteX173" fmla="*/ 55563 w 325438"/>
                  <a:gd name="connsiteY173" fmla="*/ 14461 h 336550"/>
                  <a:gd name="connsiteX174" fmla="*/ 55563 w 325438"/>
                  <a:gd name="connsiteY174" fmla="*/ 10517 h 336550"/>
                  <a:gd name="connsiteX175" fmla="*/ 64823 w 325438"/>
                  <a:gd name="connsiteY175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</a:cxnLst>
                <a:rect l="l" t="t" r="r" b="b"/>
                <a:pathLst>
                  <a:path w="325438" h="336550">
                    <a:moveTo>
                      <a:pt x="233363" y="249238"/>
                    </a:moveTo>
                    <a:lnTo>
                      <a:pt x="279401" y="249238"/>
                    </a:lnTo>
                    <a:lnTo>
                      <a:pt x="279401" y="290513"/>
                    </a:lnTo>
                    <a:lnTo>
                      <a:pt x="233363" y="290513"/>
                    </a:lnTo>
                    <a:close/>
                    <a:moveTo>
                      <a:pt x="171450" y="249238"/>
                    </a:moveTo>
                    <a:lnTo>
                      <a:pt x="217488" y="249238"/>
                    </a:lnTo>
                    <a:lnTo>
                      <a:pt x="217488" y="290513"/>
                    </a:lnTo>
                    <a:lnTo>
                      <a:pt x="171450" y="290513"/>
                    </a:lnTo>
                    <a:close/>
                    <a:moveTo>
                      <a:pt x="107950" y="249238"/>
                    </a:moveTo>
                    <a:lnTo>
                      <a:pt x="155575" y="249238"/>
                    </a:lnTo>
                    <a:lnTo>
                      <a:pt x="155575" y="290513"/>
                    </a:lnTo>
                    <a:lnTo>
                      <a:pt x="107950" y="290513"/>
                    </a:lnTo>
                    <a:close/>
                    <a:moveTo>
                      <a:pt x="46038" y="249238"/>
                    </a:moveTo>
                    <a:lnTo>
                      <a:pt x="93663" y="249238"/>
                    </a:lnTo>
                    <a:lnTo>
                      <a:pt x="93663" y="290513"/>
                    </a:lnTo>
                    <a:lnTo>
                      <a:pt x="46038" y="290513"/>
                    </a:lnTo>
                    <a:close/>
                    <a:moveTo>
                      <a:pt x="233363" y="195263"/>
                    </a:moveTo>
                    <a:lnTo>
                      <a:pt x="279401" y="195263"/>
                    </a:lnTo>
                    <a:lnTo>
                      <a:pt x="279401" y="234951"/>
                    </a:lnTo>
                    <a:lnTo>
                      <a:pt x="233363" y="234951"/>
                    </a:lnTo>
                    <a:close/>
                    <a:moveTo>
                      <a:pt x="171450" y="195263"/>
                    </a:moveTo>
                    <a:lnTo>
                      <a:pt x="217488" y="195263"/>
                    </a:lnTo>
                    <a:lnTo>
                      <a:pt x="217488" y="234951"/>
                    </a:lnTo>
                    <a:lnTo>
                      <a:pt x="171450" y="234951"/>
                    </a:lnTo>
                    <a:close/>
                    <a:moveTo>
                      <a:pt x="107950" y="195263"/>
                    </a:moveTo>
                    <a:lnTo>
                      <a:pt x="155575" y="195263"/>
                    </a:lnTo>
                    <a:lnTo>
                      <a:pt x="155575" y="234951"/>
                    </a:lnTo>
                    <a:lnTo>
                      <a:pt x="107950" y="234951"/>
                    </a:lnTo>
                    <a:close/>
                    <a:moveTo>
                      <a:pt x="46038" y="195263"/>
                    </a:moveTo>
                    <a:lnTo>
                      <a:pt x="93663" y="195263"/>
                    </a:lnTo>
                    <a:lnTo>
                      <a:pt x="93663" y="234951"/>
                    </a:lnTo>
                    <a:lnTo>
                      <a:pt x="46038" y="234951"/>
                    </a:lnTo>
                    <a:close/>
                    <a:moveTo>
                      <a:pt x="233363" y="139700"/>
                    </a:moveTo>
                    <a:lnTo>
                      <a:pt x="279401" y="139700"/>
                    </a:lnTo>
                    <a:lnTo>
                      <a:pt x="279401" y="180975"/>
                    </a:lnTo>
                    <a:lnTo>
                      <a:pt x="233363" y="180975"/>
                    </a:lnTo>
                    <a:close/>
                    <a:moveTo>
                      <a:pt x="171450" y="139700"/>
                    </a:moveTo>
                    <a:lnTo>
                      <a:pt x="217488" y="139700"/>
                    </a:lnTo>
                    <a:lnTo>
                      <a:pt x="217488" y="180975"/>
                    </a:lnTo>
                    <a:lnTo>
                      <a:pt x="171450" y="180975"/>
                    </a:lnTo>
                    <a:close/>
                    <a:moveTo>
                      <a:pt x="107950" y="139700"/>
                    </a:moveTo>
                    <a:lnTo>
                      <a:pt x="155575" y="139700"/>
                    </a:lnTo>
                    <a:lnTo>
                      <a:pt x="155575" y="180975"/>
                    </a:lnTo>
                    <a:lnTo>
                      <a:pt x="107950" y="180975"/>
                    </a:lnTo>
                    <a:close/>
                    <a:moveTo>
                      <a:pt x="49167" y="38100"/>
                    </a:moveTo>
                    <a:cubicBezTo>
                      <a:pt x="35963" y="38100"/>
                      <a:pt x="25400" y="48613"/>
                      <a:pt x="25400" y="61753"/>
                    </a:cubicBezTo>
                    <a:cubicBezTo>
                      <a:pt x="25400" y="61753"/>
                      <a:pt x="25400" y="61753"/>
                      <a:pt x="25400" y="289085"/>
                    </a:cubicBezTo>
                    <a:cubicBezTo>
                      <a:pt x="25400" y="302226"/>
                      <a:pt x="35963" y="312738"/>
                      <a:pt x="49167" y="312738"/>
                    </a:cubicBezTo>
                    <a:cubicBezTo>
                      <a:pt x="49167" y="312738"/>
                      <a:pt x="49167" y="312738"/>
                      <a:pt x="276271" y="312738"/>
                    </a:cubicBezTo>
                    <a:cubicBezTo>
                      <a:pt x="289475" y="312738"/>
                      <a:pt x="300038" y="302226"/>
                      <a:pt x="300038" y="289085"/>
                    </a:cubicBezTo>
                    <a:cubicBezTo>
                      <a:pt x="300038" y="289085"/>
                      <a:pt x="300038" y="289085"/>
                      <a:pt x="300038" y="61753"/>
                    </a:cubicBezTo>
                    <a:cubicBezTo>
                      <a:pt x="300038" y="48613"/>
                      <a:pt x="289475" y="38100"/>
                      <a:pt x="276271" y="38100"/>
                    </a:cubicBezTo>
                    <a:cubicBezTo>
                      <a:pt x="276271" y="38100"/>
                      <a:pt x="276271" y="38100"/>
                      <a:pt x="269669" y="38100"/>
                    </a:cubicBezTo>
                    <a:cubicBezTo>
                      <a:pt x="269669" y="38100"/>
                      <a:pt x="269669" y="38100"/>
                      <a:pt x="269669" y="63067"/>
                    </a:cubicBezTo>
                    <a:cubicBezTo>
                      <a:pt x="273631" y="65695"/>
                      <a:pt x="276271" y="70951"/>
                      <a:pt x="276271" y="74894"/>
                    </a:cubicBezTo>
                    <a:cubicBezTo>
                      <a:pt x="276271" y="84092"/>
                      <a:pt x="268349" y="90662"/>
                      <a:pt x="260427" y="90662"/>
                    </a:cubicBezTo>
                    <a:cubicBezTo>
                      <a:pt x="251184" y="90662"/>
                      <a:pt x="244582" y="84092"/>
                      <a:pt x="244582" y="74894"/>
                    </a:cubicBezTo>
                    <a:cubicBezTo>
                      <a:pt x="244582" y="70951"/>
                      <a:pt x="245903" y="65695"/>
                      <a:pt x="249864" y="63067"/>
                    </a:cubicBezTo>
                    <a:cubicBezTo>
                      <a:pt x="249864" y="63067"/>
                      <a:pt x="249864" y="63067"/>
                      <a:pt x="249864" y="38100"/>
                    </a:cubicBezTo>
                    <a:cubicBezTo>
                      <a:pt x="249864" y="38100"/>
                      <a:pt x="249864" y="38100"/>
                      <a:pt x="231379" y="38100"/>
                    </a:cubicBezTo>
                    <a:cubicBezTo>
                      <a:pt x="231379" y="38100"/>
                      <a:pt x="231379" y="38100"/>
                      <a:pt x="231379" y="63067"/>
                    </a:cubicBezTo>
                    <a:cubicBezTo>
                      <a:pt x="234019" y="65695"/>
                      <a:pt x="236660" y="70951"/>
                      <a:pt x="236660" y="74894"/>
                    </a:cubicBezTo>
                    <a:cubicBezTo>
                      <a:pt x="236660" y="84092"/>
                      <a:pt x="230058" y="90662"/>
                      <a:pt x="220816" y="90662"/>
                    </a:cubicBezTo>
                    <a:cubicBezTo>
                      <a:pt x="212893" y="90662"/>
                      <a:pt x="204971" y="84092"/>
                      <a:pt x="204971" y="74894"/>
                    </a:cubicBezTo>
                    <a:cubicBezTo>
                      <a:pt x="204971" y="70951"/>
                      <a:pt x="207612" y="65695"/>
                      <a:pt x="210253" y="63067"/>
                    </a:cubicBezTo>
                    <a:cubicBezTo>
                      <a:pt x="210253" y="63067"/>
                      <a:pt x="210253" y="63067"/>
                      <a:pt x="210253" y="38100"/>
                    </a:cubicBezTo>
                    <a:cubicBezTo>
                      <a:pt x="210253" y="38100"/>
                      <a:pt x="210253" y="38100"/>
                      <a:pt x="191767" y="38100"/>
                    </a:cubicBezTo>
                    <a:cubicBezTo>
                      <a:pt x="191767" y="38100"/>
                      <a:pt x="191767" y="38100"/>
                      <a:pt x="191767" y="63067"/>
                    </a:cubicBezTo>
                    <a:cubicBezTo>
                      <a:pt x="195728" y="65695"/>
                      <a:pt x="198369" y="70951"/>
                      <a:pt x="198369" y="74894"/>
                    </a:cubicBezTo>
                    <a:cubicBezTo>
                      <a:pt x="198369" y="84092"/>
                      <a:pt x="190447" y="90662"/>
                      <a:pt x="182525" y="90662"/>
                    </a:cubicBezTo>
                    <a:cubicBezTo>
                      <a:pt x="173282" y="90662"/>
                      <a:pt x="166680" y="84092"/>
                      <a:pt x="166680" y="74894"/>
                    </a:cubicBezTo>
                    <a:cubicBezTo>
                      <a:pt x="166680" y="70951"/>
                      <a:pt x="168001" y="65695"/>
                      <a:pt x="171962" y="63067"/>
                    </a:cubicBezTo>
                    <a:cubicBezTo>
                      <a:pt x="171962" y="63067"/>
                      <a:pt x="171962" y="63067"/>
                      <a:pt x="171962" y="38100"/>
                    </a:cubicBezTo>
                    <a:cubicBezTo>
                      <a:pt x="171962" y="38100"/>
                      <a:pt x="171962" y="38100"/>
                      <a:pt x="153476" y="38100"/>
                    </a:cubicBezTo>
                    <a:cubicBezTo>
                      <a:pt x="153476" y="38100"/>
                      <a:pt x="153476" y="38100"/>
                      <a:pt x="153476" y="63067"/>
                    </a:cubicBezTo>
                    <a:cubicBezTo>
                      <a:pt x="157438" y="65695"/>
                      <a:pt x="158758" y="70951"/>
                      <a:pt x="158758" y="74894"/>
                    </a:cubicBezTo>
                    <a:cubicBezTo>
                      <a:pt x="158758" y="84092"/>
                      <a:pt x="152156" y="90662"/>
                      <a:pt x="142913" y="90662"/>
                    </a:cubicBezTo>
                    <a:cubicBezTo>
                      <a:pt x="134991" y="90662"/>
                      <a:pt x="127069" y="84092"/>
                      <a:pt x="127069" y="74894"/>
                    </a:cubicBezTo>
                    <a:cubicBezTo>
                      <a:pt x="127069" y="70951"/>
                      <a:pt x="129710" y="65695"/>
                      <a:pt x="133671" y="63067"/>
                    </a:cubicBezTo>
                    <a:cubicBezTo>
                      <a:pt x="133671" y="63067"/>
                      <a:pt x="133671" y="63067"/>
                      <a:pt x="133671" y="38100"/>
                    </a:cubicBezTo>
                    <a:cubicBezTo>
                      <a:pt x="133671" y="38100"/>
                      <a:pt x="133671" y="38100"/>
                      <a:pt x="115186" y="38100"/>
                    </a:cubicBezTo>
                    <a:cubicBezTo>
                      <a:pt x="115186" y="38100"/>
                      <a:pt x="115186" y="38100"/>
                      <a:pt x="115186" y="63067"/>
                    </a:cubicBezTo>
                    <a:cubicBezTo>
                      <a:pt x="117826" y="65695"/>
                      <a:pt x="120467" y="70951"/>
                      <a:pt x="120467" y="74894"/>
                    </a:cubicBezTo>
                    <a:cubicBezTo>
                      <a:pt x="120467" y="84092"/>
                      <a:pt x="112545" y="90662"/>
                      <a:pt x="104623" y="90662"/>
                    </a:cubicBezTo>
                    <a:cubicBezTo>
                      <a:pt x="95380" y="90662"/>
                      <a:pt x="88778" y="84092"/>
                      <a:pt x="88778" y="74894"/>
                    </a:cubicBezTo>
                    <a:cubicBezTo>
                      <a:pt x="88778" y="70951"/>
                      <a:pt x="91419" y="65695"/>
                      <a:pt x="94060" y="63067"/>
                    </a:cubicBezTo>
                    <a:cubicBezTo>
                      <a:pt x="94060" y="63067"/>
                      <a:pt x="94060" y="63067"/>
                      <a:pt x="94060" y="38100"/>
                    </a:cubicBezTo>
                    <a:cubicBezTo>
                      <a:pt x="94060" y="38100"/>
                      <a:pt x="94060" y="38100"/>
                      <a:pt x="75574" y="38100"/>
                    </a:cubicBezTo>
                    <a:cubicBezTo>
                      <a:pt x="75574" y="38100"/>
                      <a:pt x="75574" y="38100"/>
                      <a:pt x="75574" y="63067"/>
                    </a:cubicBezTo>
                    <a:cubicBezTo>
                      <a:pt x="79535" y="65695"/>
                      <a:pt x="80856" y="70951"/>
                      <a:pt x="80856" y="74894"/>
                    </a:cubicBezTo>
                    <a:cubicBezTo>
                      <a:pt x="80856" y="84092"/>
                      <a:pt x="74254" y="90662"/>
                      <a:pt x="65011" y="90662"/>
                    </a:cubicBezTo>
                    <a:cubicBezTo>
                      <a:pt x="57089" y="90662"/>
                      <a:pt x="49167" y="84092"/>
                      <a:pt x="49167" y="74894"/>
                    </a:cubicBezTo>
                    <a:cubicBezTo>
                      <a:pt x="49167" y="70951"/>
                      <a:pt x="51808" y="65695"/>
                      <a:pt x="55769" y="63067"/>
                    </a:cubicBezTo>
                    <a:cubicBezTo>
                      <a:pt x="55769" y="63067"/>
                      <a:pt x="55769" y="63067"/>
                      <a:pt x="55769" y="38100"/>
                    </a:cubicBezTo>
                    <a:cubicBezTo>
                      <a:pt x="55769" y="38100"/>
                      <a:pt x="55769" y="38100"/>
                      <a:pt x="49167" y="38100"/>
                    </a:cubicBezTo>
                    <a:close/>
                    <a:moveTo>
                      <a:pt x="65315" y="4763"/>
                    </a:moveTo>
                    <a:cubicBezTo>
                      <a:pt x="63047" y="4763"/>
                      <a:pt x="61913" y="7437"/>
                      <a:pt x="61913" y="10110"/>
                    </a:cubicBezTo>
                    <a:lnTo>
                      <a:pt x="61913" y="75616"/>
                    </a:lnTo>
                    <a:cubicBezTo>
                      <a:pt x="61913" y="79626"/>
                      <a:pt x="63047" y="80963"/>
                      <a:pt x="65315" y="80963"/>
                    </a:cubicBezTo>
                    <a:cubicBezTo>
                      <a:pt x="68717" y="80963"/>
                      <a:pt x="69851" y="79626"/>
                      <a:pt x="69851" y="75616"/>
                    </a:cubicBezTo>
                    <a:cubicBezTo>
                      <a:pt x="69851" y="75616"/>
                      <a:pt x="69851" y="75616"/>
                      <a:pt x="69851" y="10110"/>
                    </a:cubicBezTo>
                    <a:cubicBezTo>
                      <a:pt x="69851" y="7437"/>
                      <a:pt x="68717" y="4763"/>
                      <a:pt x="65315" y="4763"/>
                    </a:cubicBezTo>
                    <a:close/>
                    <a:moveTo>
                      <a:pt x="104776" y="4763"/>
                    </a:moveTo>
                    <a:cubicBezTo>
                      <a:pt x="102394" y="4763"/>
                      <a:pt x="100013" y="7437"/>
                      <a:pt x="100013" y="10110"/>
                    </a:cubicBezTo>
                    <a:lnTo>
                      <a:pt x="100013" y="75616"/>
                    </a:lnTo>
                    <a:cubicBezTo>
                      <a:pt x="100013" y="79626"/>
                      <a:pt x="102394" y="80963"/>
                      <a:pt x="104776" y="80963"/>
                    </a:cubicBezTo>
                    <a:cubicBezTo>
                      <a:pt x="107157" y="80963"/>
                      <a:pt x="109538" y="79626"/>
                      <a:pt x="109538" y="75616"/>
                    </a:cubicBezTo>
                    <a:cubicBezTo>
                      <a:pt x="109538" y="75616"/>
                      <a:pt x="109538" y="75616"/>
                      <a:pt x="109538" y="10110"/>
                    </a:cubicBezTo>
                    <a:cubicBezTo>
                      <a:pt x="109538" y="7437"/>
                      <a:pt x="107157" y="4763"/>
                      <a:pt x="104776" y="4763"/>
                    </a:cubicBezTo>
                    <a:close/>
                    <a:moveTo>
                      <a:pt x="142876" y="4763"/>
                    </a:moveTo>
                    <a:cubicBezTo>
                      <a:pt x="140494" y="4763"/>
                      <a:pt x="138113" y="7437"/>
                      <a:pt x="138113" y="10110"/>
                    </a:cubicBezTo>
                    <a:lnTo>
                      <a:pt x="138113" y="75616"/>
                    </a:lnTo>
                    <a:cubicBezTo>
                      <a:pt x="138113" y="79626"/>
                      <a:pt x="140494" y="80963"/>
                      <a:pt x="142876" y="80963"/>
                    </a:cubicBezTo>
                    <a:cubicBezTo>
                      <a:pt x="145257" y="80963"/>
                      <a:pt x="147638" y="79626"/>
                      <a:pt x="147638" y="75616"/>
                    </a:cubicBezTo>
                    <a:cubicBezTo>
                      <a:pt x="147638" y="75616"/>
                      <a:pt x="147638" y="75616"/>
                      <a:pt x="147638" y="10110"/>
                    </a:cubicBezTo>
                    <a:cubicBezTo>
                      <a:pt x="147638" y="7437"/>
                      <a:pt x="145257" y="4763"/>
                      <a:pt x="142876" y="4763"/>
                    </a:cubicBezTo>
                    <a:close/>
                    <a:moveTo>
                      <a:pt x="182563" y="4763"/>
                    </a:moveTo>
                    <a:cubicBezTo>
                      <a:pt x="180181" y="4763"/>
                      <a:pt x="177800" y="7437"/>
                      <a:pt x="177800" y="10110"/>
                    </a:cubicBezTo>
                    <a:lnTo>
                      <a:pt x="177800" y="75616"/>
                    </a:lnTo>
                    <a:cubicBezTo>
                      <a:pt x="177800" y="79626"/>
                      <a:pt x="180181" y="80963"/>
                      <a:pt x="182563" y="80963"/>
                    </a:cubicBezTo>
                    <a:cubicBezTo>
                      <a:pt x="184944" y="80963"/>
                      <a:pt x="187325" y="79626"/>
                      <a:pt x="187325" y="75616"/>
                    </a:cubicBezTo>
                    <a:cubicBezTo>
                      <a:pt x="187325" y="75616"/>
                      <a:pt x="187325" y="75616"/>
                      <a:pt x="187325" y="10110"/>
                    </a:cubicBezTo>
                    <a:cubicBezTo>
                      <a:pt x="187325" y="7437"/>
                      <a:pt x="184944" y="4763"/>
                      <a:pt x="182563" y="4763"/>
                    </a:cubicBezTo>
                    <a:close/>
                    <a:moveTo>
                      <a:pt x="220663" y="4763"/>
                    </a:moveTo>
                    <a:cubicBezTo>
                      <a:pt x="218281" y="4763"/>
                      <a:pt x="215900" y="7437"/>
                      <a:pt x="215900" y="10110"/>
                    </a:cubicBezTo>
                    <a:lnTo>
                      <a:pt x="215900" y="75616"/>
                    </a:lnTo>
                    <a:cubicBezTo>
                      <a:pt x="215900" y="79626"/>
                      <a:pt x="218281" y="80963"/>
                      <a:pt x="220663" y="80963"/>
                    </a:cubicBezTo>
                    <a:cubicBezTo>
                      <a:pt x="223044" y="80963"/>
                      <a:pt x="225425" y="79626"/>
                      <a:pt x="225425" y="75616"/>
                    </a:cubicBezTo>
                    <a:cubicBezTo>
                      <a:pt x="225425" y="75616"/>
                      <a:pt x="225425" y="75616"/>
                      <a:pt x="225425" y="10110"/>
                    </a:cubicBezTo>
                    <a:cubicBezTo>
                      <a:pt x="225425" y="7437"/>
                      <a:pt x="223044" y="4763"/>
                      <a:pt x="220663" y="4763"/>
                    </a:cubicBezTo>
                    <a:close/>
                    <a:moveTo>
                      <a:pt x="260124" y="4763"/>
                    </a:moveTo>
                    <a:cubicBezTo>
                      <a:pt x="256722" y="4763"/>
                      <a:pt x="255588" y="7437"/>
                      <a:pt x="255588" y="10110"/>
                    </a:cubicBezTo>
                    <a:lnTo>
                      <a:pt x="255588" y="75616"/>
                    </a:lnTo>
                    <a:cubicBezTo>
                      <a:pt x="255588" y="79626"/>
                      <a:pt x="256722" y="80963"/>
                      <a:pt x="260124" y="80963"/>
                    </a:cubicBezTo>
                    <a:cubicBezTo>
                      <a:pt x="262392" y="80963"/>
                      <a:pt x="263526" y="79626"/>
                      <a:pt x="263526" y="75616"/>
                    </a:cubicBezTo>
                    <a:cubicBezTo>
                      <a:pt x="263526" y="75616"/>
                      <a:pt x="263526" y="75616"/>
                      <a:pt x="263526" y="10110"/>
                    </a:cubicBezTo>
                    <a:cubicBezTo>
                      <a:pt x="263526" y="7437"/>
                      <a:pt x="262392" y="4763"/>
                      <a:pt x="260124" y="4763"/>
                    </a:cubicBezTo>
                    <a:close/>
                    <a:moveTo>
                      <a:pt x="64823" y="0"/>
                    </a:moveTo>
                    <a:cubicBezTo>
                      <a:pt x="71438" y="0"/>
                      <a:pt x="75406" y="3944"/>
                      <a:pt x="75406" y="10517"/>
                    </a:cubicBezTo>
                    <a:cubicBezTo>
                      <a:pt x="75406" y="10517"/>
                      <a:pt x="75406" y="10517"/>
                      <a:pt x="75406" y="14461"/>
                    </a:cubicBezTo>
                    <a:cubicBezTo>
                      <a:pt x="75406" y="14461"/>
                      <a:pt x="75406" y="14461"/>
                      <a:pt x="93927" y="14461"/>
                    </a:cubicBezTo>
                    <a:cubicBezTo>
                      <a:pt x="93927" y="14461"/>
                      <a:pt x="93927" y="14461"/>
                      <a:pt x="93927" y="10517"/>
                    </a:cubicBezTo>
                    <a:cubicBezTo>
                      <a:pt x="93927" y="3944"/>
                      <a:pt x="99219" y="0"/>
                      <a:pt x="104511" y="0"/>
                    </a:cubicBezTo>
                    <a:cubicBezTo>
                      <a:pt x="109802" y="0"/>
                      <a:pt x="115094" y="3944"/>
                      <a:pt x="115094" y="10517"/>
                    </a:cubicBezTo>
                    <a:cubicBezTo>
                      <a:pt x="115094" y="10517"/>
                      <a:pt x="115094" y="10517"/>
                      <a:pt x="115094" y="14461"/>
                    </a:cubicBezTo>
                    <a:cubicBezTo>
                      <a:pt x="115094" y="14461"/>
                      <a:pt x="115094" y="14461"/>
                      <a:pt x="133615" y="14461"/>
                    </a:cubicBezTo>
                    <a:cubicBezTo>
                      <a:pt x="133615" y="14461"/>
                      <a:pt x="133615" y="14461"/>
                      <a:pt x="133615" y="10517"/>
                    </a:cubicBezTo>
                    <a:cubicBezTo>
                      <a:pt x="133615" y="3944"/>
                      <a:pt x="137584" y="0"/>
                      <a:pt x="142875" y="0"/>
                    </a:cubicBezTo>
                    <a:cubicBezTo>
                      <a:pt x="149490" y="0"/>
                      <a:pt x="153459" y="3944"/>
                      <a:pt x="153459" y="10517"/>
                    </a:cubicBezTo>
                    <a:cubicBezTo>
                      <a:pt x="153459" y="10517"/>
                      <a:pt x="153459" y="10517"/>
                      <a:pt x="153459" y="14461"/>
                    </a:cubicBezTo>
                    <a:cubicBezTo>
                      <a:pt x="153459" y="14461"/>
                      <a:pt x="153459" y="14461"/>
                      <a:pt x="171980" y="14461"/>
                    </a:cubicBezTo>
                    <a:cubicBezTo>
                      <a:pt x="171980" y="14461"/>
                      <a:pt x="171980" y="14461"/>
                      <a:pt x="171980" y="10517"/>
                    </a:cubicBezTo>
                    <a:cubicBezTo>
                      <a:pt x="171980" y="3944"/>
                      <a:pt x="175948" y="0"/>
                      <a:pt x="182563" y="0"/>
                    </a:cubicBezTo>
                    <a:cubicBezTo>
                      <a:pt x="187855" y="0"/>
                      <a:pt x="191823" y="3944"/>
                      <a:pt x="191823" y="10517"/>
                    </a:cubicBezTo>
                    <a:cubicBezTo>
                      <a:pt x="191823" y="10517"/>
                      <a:pt x="191823" y="10517"/>
                      <a:pt x="191823" y="14461"/>
                    </a:cubicBezTo>
                    <a:cubicBezTo>
                      <a:pt x="191823" y="14461"/>
                      <a:pt x="191823" y="14461"/>
                      <a:pt x="210344" y="14461"/>
                    </a:cubicBezTo>
                    <a:cubicBezTo>
                      <a:pt x="210344" y="14461"/>
                      <a:pt x="210344" y="14461"/>
                      <a:pt x="210344" y="10517"/>
                    </a:cubicBezTo>
                    <a:cubicBezTo>
                      <a:pt x="210344" y="3944"/>
                      <a:pt x="215636" y="0"/>
                      <a:pt x="220927" y="0"/>
                    </a:cubicBezTo>
                    <a:cubicBezTo>
                      <a:pt x="226219" y="0"/>
                      <a:pt x="231511" y="3944"/>
                      <a:pt x="231511" y="10517"/>
                    </a:cubicBezTo>
                    <a:cubicBezTo>
                      <a:pt x="231511" y="10517"/>
                      <a:pt x="231511" y="10517"/>
                      <a:pt x="231511" y="14461"/>
                    </a:cubicBezTo>
                    <a:cubicBezTo>
                      <a:pt x="231511" y="14461"/>
                      <a:pt x="231511" y="14461"/>
                      <a:pt x="250032" y="14461"/>
                    </a:cubicBezTo>
                    <a:cubicBezTo>
                      <a:pt x="250032" y="14461"/>
                      <a:pt x="250032" y="14461"/>
                      <a:pt x="250032" y="10517"/>
                    </a:cubicBezTo>
                    <a:cubicBezTo>
                      <a:pt x="250032" y="3944"/>
                      <a:pt x="254000" y="0"/>
                      <a:pt x="260615" y="0"/>
                    </a:cubicBezTo>
                    <a:cubicBezTo>
                      <a:pt x="265907" y="0"/>
                      <a:pt x="269875" y="3944"/>
                      <a:pt x="269875" y="10517"/>
                    </a:cubicBezTo>
                    <a:cubicBezTo>
                      <a:pt x="269875" y="10517"/>
                      <a:pt x="269875" y="10517"/>
                      <a:pt x="269875" y="14461"/>
                    </a:cubicBezTo>
                    <a:cubicBezTo>
                      <a:pt x="269875" y="14461"/>
                      <a:pt x="269875" y="14461"/>
                      <a:pt x="276490" y="14461"/>
                    </a:cubicBezTo>
                    <a:cubicBezTo>
                      <a:pt x="302948" y="14461"/>
                      <a:pt x="325438" y="35496"/>
                      <a:pt x="325438" y="61789"/>
                    </a:cubicBezTo>
                    <a:cubicBezTo>
                      <a:pt x="325438" y="61789"/>
                      <a:pt x="325438" y="61789"/>
                      <a:pt x="325438" y="289223"/>
                    </a:cubicBezTo>
                    <a:cubicBezTo>
                      <a:pt x="325438" y="315516"/>
                      <a:pt x="302948" y="336550"/>
                      <a:pt x="276490" y="336550"/>
                    </a:cubicBezTo>
                    <a:cubicBezTo>
                      <a:pt x="276490" y="336550"/>
                      <a:pt x="276490" y="336550"/>
                      <a:pt x="48948" y="336550"/>
                    </a:cubicBezTo>
                    <a:cubicBezTo>
                      <a:pt x="22490" y="336550"/>
                      <a:pt x="0" y="315516"/>
                      <a:pt x="0" y="289223"/>
                    </a:cubicBezTo>
                    <a:cubicBezTo>
                      <a:pt x="0" y="289223"/>
                      <a:pt x="0" y="289223"/>
                      <a:pt x="0" y="61789"/>
                    </a:cubicBezTo>
                    <a:cubicBezTo>
                      <a:pt x="0" y="35496"/>
                      <a:pt x="22490" y="14461"/>
                      <a:pt x="48948" y="14461"/>
                    </a:cubicBezTo>
                    <a:cubicBezTo>
                      <a:pt x="48948" y="14461"/>
                      <a:pt x="48948" y="14461"/>
                      <a:pt x="55563" y="14461"/>
                    </a:cubicBezTo>
                    <a:cubicBezTo>
                      <a:pt x="55563" y="14461"/>
                      <a:pt x="55563" y="14461"/>
                      <a:pt x="55563" y="10517"/>
                    </a:cubicBezTo>
                    <a:cubicBezTo>
                      <a:pt x="55563" y="3944"/>
                      <a:pt x="59531" y="0"/>
                      <a:pt x="6482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28" name="文本框 27"/>
            <p:cNvSpPr txBox="1"/>
            <p:nvPr/>
          </p:nvSpPr>
          <p:spPr>
            <a:xfrm>
              <a:off x="6672877" y="4739967"/>
              <a:ext cx="17429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时间：</a:t>
              </a:r>
              <a:r>
                <a:rPr kumimoji="0" lang="en-US" altLang="zh-CN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201X</a:t>
              </a:r>
              <a:r>
                <a:rPr kumimoji="0" lang="zh-CN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</a:t>
              </a:r>
              <a:r>
                <a:rPr lang="en-US" altLang="zh-CN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kumimoji="0" lang="zh-CN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月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000"/>
                            </p:stCondLst>
                            <p:childTnLst>
                              <p:par>
                                <p:cTn id="8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1500"/>
                            </p:stCondLst>
                            <p:childTnLst>
                              <p:par>
                                <p:cTn id="8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 10"/>
          <p:cNvSpPr/>
          <p:nvPr/>
        </p:nvSpPr>
        <p:spPr>
          <a:xfrm>
            <a:off x="8433477" y="2939946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任意多边形 12"/>
          <p:cNvSpPr/>
          <p:nvPr/>
        </p:nvSpPr>
        <p:spPr>
          <a:xfrm rot="2700000">
            <a:off x="8757867" y="2893651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 dirty="0">
              <a:solidFill>
                <a:prstClr val="black"/>
              </a:solidFill>
              <a:latin typeface="Arial" panose="020B0604020202090204" pitchFamily="34" charset="0"/>
              <a:ea typeface="微软雅黑" panose="020B0503020204020204" pitchFamily="34" charset="-122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6018468" y="2940259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任意多边形 19"/>
          <p:cNvSpPr/>
          <p:nvPr/>
        </p:nvSpPr>
        <p:spPr>
          <a:xfrm rot="2700000">
            <a:off x="6342858" y="2893964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 dirty="0">
              <a:solidFill>
                <a:prstClr val="black"/>
              </a:solidFill>
              <a:latin typeface="Arial" panose="020B060402020209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1" name="任意多边形 20"/>
          <p:cNvSpPr/>
          <p:nvPr/>
        </p:nvSpPr>
        <p:spPr>
          <a:xfrm>
            <a:off x="3636966" y="2949829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任意多边形 22"/>
          <p:cNvSpPr/>
          <p:nvPr/>
        </p:nvSpPr>
        <p:spPr>
          <a:xfrm rot="2700000">
            <a:off x="3961356" y="2903535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 dirty="0">
              <a:solidFill>
                <a:prstClr val="black"/>
              </a:solidFill>
              <a:latin typeface="Arial" panose="020B0604020202090204" pitchFamily="34" charset="0"/>
              <a:ea typeface="微软雅黑" panose="020B0503020204020204" pitchFamily="34" charset="-122"/>
            </a:endParaRPr>
          </a:p>
        </p:txBody>
      </p:sp>
      <p:sp>
        <p:nvSpPr>
          <p:cNvPr id="28" name="任意多边形 27"/>
          <p:cNvSpPr/>
          <p:nvPr/>
        </p:nvSpPr>
        <p:spPr>
          <a:xfrm>
            <a:off x="1221957" y="2950142"/>
            <a:ext cx="2363194" cy="1496765"/>
          </a:xfrm>
          <a:custGeom>
            <a:avLst/>
            <a:gdLst>
              <a:gd name="connsiteX0" fmla="*/ 1525272 w 1525272"/>
              <a:gd name="connsiteY0" fmla="*/ 483027 h 966054"/>
              <a:gd name="connsiteX1" fmla="*/ 1258806 w 1525272"/>
              <a:gd name="connsiteY1" fmla="*/ 966054 h 966054"/>
              <a:gd name="connsiteX2" fmla="*/ 0 w 1525272"/>
              <a:gd name="connsiteY2" fmla="*/ 966054 h 966054"/>
              <a:gd name="connsiteX3" fmla="*/ 324547 w 1525272"/>
              <a:gd name="connsiteY3" fmla="*/ 482479 h 966054"/>
              <a:gd name="connsiteX4" fmla="*/ 736 w 1525272"/>
              <a:gd name="connsiteY4" fmla="*/ 0 h 966054"/>
              <a:gd name="connsiteX5" fmla="*/ 1258806 w 1525272"/>
              <a:gd name="connsiteY5" fmla="*/ 0 h 966054"/>
              <a:gd name="connsiteX6" fmla="*/ 1525272 w 1525272"/>
              <a:gd name="connsiteY6" fmla="*/ 483027 h 9660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525272" h="966054">
                <a:moveTo>
                  <a:pt x="1525272" y="483027"/>
                </a:moveTo>
                <a:lnTo>
                  <a:pt x="1258806" y="966054"/>
                </a:lnTo>
                <a:lnTo>
                  <a:pt x="0" y="966054"/>
                </a:lnTo>
                <a:lnTo>
                  <a:pt x="324547" y="482479"/>
                </a:lnTo>
                <a:lnTo>
                  <a:pt x="736" y="0"/>
                </a:lnTo>
                <a:lnTo>
                  <a:pt x="1258806" y="0"/>
                </a:lnTo>
                <a:lnTo>
                  <a:pt x="1525272" y="483027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任意多边形 29"/>
          <p:cNvSpPr/>
          <p:nvPr/>
        </p:nvSpPr>
        <p:spPr>
          <a:xfrm rot="2700000">
            <a:off x="1546346" y="2903847"/>
            <a:ext cx="1624140" cy="1624312"/>
          </a:xfrm>
          <a:custGeom>
            <a:avLst/>
            <a:gdLst>
              <a:gd name="connsiteX0" fmla="*/ 39400 w 1444932"/>
              <a:gd name="connsiteY0" fmla="*/ 39554 h 1445086"/>
              <a:gd name="connsiteX1" fmla="*/ 134519 w 1444932"/>
              <a:gd name="connsiteY1" fmla="*/ 155 h 1445086"/>
              <a:gd name="connsiteX2" fmla="*/ 894281 w 1444932"/>
              <a:gd name="connsiteY2" fmla="*/ 155 h 1445086"/>
              <a:gd name="connsiteX3" fmla="*/ 905823 w 1444932"/>
              <a:gd name="connsiteY3" fmla="*/ 2485 h 1445086"/>
              <a:gd name="connsiteX4" fmla="*/ 905881 w 1444932"/>
              <a:gd name="connsiteY4" fmla="*/ 154 h 1445086"/>
              <a:gd name="connsiteX5" fmla="*/ 1431928 w 1444932"/>
              <a:gd name="connsiteY5" fmla="*/ 427073 h 1445086"/>
              <a:gd name="connsiteX6" fmla="*/ 1439322 w 1444932"/>
              <a:gd name="connsiteY6" fmla="*/ 523015 h 1445086"/>
              <a:gd name="connsiteX7" fmla="*/ 1444932 w 1444932"/>
              <a:gd name="connsiteY7" fmla="*/ 550805 h 1445086"/>
              <a:gd name="connsiteX8" fmla="*/ 1444932 w 1444932"/>
              <a:gd name="connsiteY8" fmla="*/ 1310567 h 1445086"/>
              <a:gd name="connsiteX9" fmla="*/ 1310414 w 1444932"/>
              <a:gd name="connsiteY9" fmla="*/ 1445086 h 1445086"/>
              <a:gd name="connsiteX10" fmla="*/ 1175895 w 1444932"/>
              <a:gd name="connsiteY10" fmla="*/ 1310567 h 1445086"/>
              <a:gd name="connsiteX11" fmla="*/ 1175894 w 1444932"/>
              <a:gd name="connsiteY11" fmla="*/ 550805 h 1445086"/>
              <a:gd name="connsiteX12" fmla="*/ 1176924 w 1444932"/>
              <a:gd name="connsiteY12" fmla="*/ 545705 h 1445086"/>
              <a:gd name="connsiteX13" fmla="*/ 1175290 w 1444932"/>
              <a:gd name="connsiteY13" fmla="*/ 545705 h 1445086"/>
              <a:gd name="connsiteX14" fmla="*/ 899147 w 1444932"/>
              <a:gd name="connsiteY14" fmla="*/ 269562 h 1445086"/>
              <a:gd name="connsiteX15" fmla="*/ 899181 w 1444932"/>
              <a:gd name="connsiteY15" fmla="*/ 268204 h 1445086"/>
              <a:gd name="connsiteX16" fmla="*/ 894281 w 1444932"/>
              <a:gd name="connsiteY16" fmla="*/ 269193 h 1445086"/>
              <a:gd name="connsiteX17" fmla="*/ 134519 w 1444932"/>
              <a:gd name="connsiteY17" fmla="*/ 269193 h 1445086"/>
              <a:gd name="connsiteX18" fmla="*/ 0 w 1444932"/>
              <a:gd name="connsiteY18" fmla="*/ 134674 h 1445086"/>
              <a:gd name="connsiteX19" fmla="*/ 39400 w 1444932"/>
              <a:gd name="connsiteY19" fmla="*/ 39554 h 1445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1444932" h="1445086">
                <a:moveTo>
                  <a:pt x="39400" y="39554"/>
                </a:moveTo>
                <a:cubicBezTo>
                  <a:pt x="63743" y="15211"/>
                  <a:pt x="97373" y="155"/>
                  <a:pt x="134519" y="155"/>
                </a:cubicBezTo>
                <a:lnTo>
                  <a:pt x="894281" y="155"/>
                </a:lnTo>
                <a:lnTo>
                  <a:pt x="905823" y="2485"/>
                </a:lnTo>
                <a:lnTo>
                  <a:pt x="905881" y="154"/>
                </a:lnTo>
                <a:cubicBezTo>
                  <a:pt x="1206440" y="-5740"/>
                  <a:pt x="1389685" y="157248"/>
                  <a:pt x="1431928" y="427073"/>
                </a:cubicBezTo>
                <a:lnTo>
                  <a:pt x="1439322" y="523015"/>
                </a:lnTo>
                <a:lnTo>
                  <a:pt x="1444932" y="550805"/>
                </a:lnTo>
                <a:lnTo>
                  <a:pt x="1444932" y="1310567"/>
                </a:lnTo>
                <a:cubicBezTo>
                  <a:pt x="1444933" y="1384860"/>
                  <a:pt x="1384707" y="1445086"/>
                  <a:pt x="1310414" y="1445086"/>
                </a:cubicBezTo>
                <a:cubicBezTo>
                  <a:pt x="1236120" y="1445086"/>
                  <a:pt x="1175894" y="1384860"/>
                  <a:pt x="1175895" y="1310567"/>
                </a:cubicBezTo>
                <a:lnTo>
                  <a:pt x="1175894" y="550805"/>
                </a:lnTo>
                <a:lnTo>
                  <a:pt x="1176924" y="545705"/>
                </a:lnTo>
                <a:lnTo>
                  <a:pt x="1175290" y="545705"/>
                </a:lnTo>
                <a:cubicBezTo>
                  <a:pt x="1169114" y="387989"/>
                  <a:pt x="1176413" y="263949"/>
                  <a:pt x="899147" y="269562"/>
                </a:cubicBezTo>
                <a:lnTo>
                  <a:pt x="899181" y="268204"/>
                </a:lnTo>
                <a:lnTo>
                  <a:pt x="894281" y="269193"/>
                </a:lnTo>
                <a:lnTo>
                  <a:pt x="134519" y="269193"/>
                </a:lnTo>
                <a:cubicBezTo>
                  <a:pt x="60226" y="269193"/>
                  <a:pt x="0" y="208967"/>
                  <a:pt x="0" y="134674"/>
                </a:cubicBezTo>
                <a:cubicBezTo>
                  <a:pt x="0" y="97527"/>
                  <a:pt x="15057" y="63898"/>
                  <a:pt x="39400" y="39554"/>
                </a:cubicBezTo>
                <a:close/>
              </a:path>
            </a:pathLst>
          </a:custGeom>
          <a:gradFill>
            <a:gsLst>
              <a:gs pos="100000">
                <a:schemeClr val="bg1"/>
              </a:gs>
              <a:gs pos="0">
                <a:schemeClr val="bg1">
                  <a:lumMod val="95000"/>
                </a:schemeClr>
              </a:gs>
            </a:gsLst>
            <a:lin ang="2700000" scaled="1"/>
          </a:gradFill>
          <a:ln w="19050">
            <a:gradFill flip="none" rotWithShape="1">
              <a:gsLst>
                <a:gs pos="0">
                  <a:schemeClr val="bg1"/>
                </a:gs>
                <a:gs pos="100000">
                  <a:schemeClr val="bg1">
                    <a:lumMod val="85000"/>
                  </a:schemeClr>
                </a:gs>
              </a:gsLst>
              <a:lin ang="2700000" scaled="1"/>
              <a:tileRect/>
            </a:gradFill>
          </a:ln>
          <a:effectLst>
            <a:outerShdw blurRad="254000" dist="101600" dir="2700000" algn="tl" rotWithShape="0">
              <a:prstClr val="black">
                <a:alpha val="30000"/>
              </a:prstClr>
            </a:outerShdw>
            <a:softEdge rad="0"/>
          </a:effectLst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endParaRPr lang="zh-CN" altLang="en-US" dirty="0">
              <a:solidFill>
                <a:prstClr val="black"/>
              </a:solidFill>
              <a:latin typeface="Arial" panose="020B0604020202090204" pitchFamily="34" charset="0"/>
              <a:ea typeface="微软雅黑" panose="020B0503020204020204" pitchFamily="34" charset="-122"/>
            </a:endParaRPr>
          </a:p>
        </p:txBody>
      </p:sp>
      <p:sp>
        <p:nvSpPr>
          <p:cNvPr id="31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3636966" y="4921544"/>
            <a:ext cx="2661947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70886" y="1590219"/>
            <a:ext cx="2748909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433477" y="4921544"/>
            <a:ext cx="2661947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5256878" y="1572332"/>
            <a:ext cx="2748909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1996418" y="3462879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4354133" y="3462879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749708" y="3474974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9145556" y="3484858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10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5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8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 animBg="1"/>
          <p:bldP spid="13" grpId="0" animBg="1"/>
          <p:bldP spid="14" grpId="0" animBg="1"/>
          <p:bldP spid="20" grpId="0" animBg="1"/>
          <p:bldP spid="21" grpId="0" animBg="1"/>
          <p:bldP spid="23" grpId="0" animBg="1"/>
          <p:bldP spid="28" grpId="0" animBg="1"/>
          <p:bldP spid="30" grpId="0" animBg="1"/>
          <p:bldP spid="31" grpId="0"/>
          <p:bldP spid="32" grpId="0"/>
          <p:bldP spid="33" grpId="0"/>
          <p:bldP spid="34" grpId="0"/>
          <p:bldP spid="35" grpId="0"/>
          <p:bldP spid="36" grpId="0"/>
          <p:bldP spid="37" grpId="0"/>
          <p:bldP spid="38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59" dur="10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0" presetID="2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62" dur="10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5" dur="10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6" presetID="2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68" dur="10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1" grpId="0" animBg="1"/>
          <p:bldP spid="13" grpId="0" animBg="1"/>
          <p:bldP spid="14" grpId="0" animBg="1"/>
          <p:bldP spid="20" grpId="0" animBg="1"/>
          <p:bldP spid="21" grpId="0" animBg="1"/>
          <p:bldP spid="23" grpId="0" animBg="1"/>
          <p:bldP spid="28" grpId="0" animBg="1"/>
          <p:bldP spid="30" grpId="0" animBg="1"/>
          <p:bldP spid="31" grpId="0"/>
          <p:bldP spid="32" grpId="0"/>
          <p:bldP spid="33" grpId="0"/>
          <p:bldP spid="34" grpId="0"/>
          <p:bldP spid="35" grpId="0"/>
          <p:bldP spid="36" grpId="0"/>
          <p:bldP spid="37" grpId="0"/>
          <p:bldP spid="38" grpId="0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/>
          <p:nvPr/>
        </p:nvSpPr>
        <p:spPr>
          <a:xfrm>
            <a:off x="5478077" y="1332367"/>
            <a:ext cx="1115632" cy="1679933"/>
          </a:xfrm>
          <a:custGeom>
            <a:avLst/>
            <a:gdLst>
              <a:gd name="connsiteX0" fmla="*/ 0 w 980075"/>
              <a:gd name="connsiteY0" fmla="*/ 378895 h 1409489"/>
              <a:gd name="connsiteX1" fmla="*/ 378895 w 980075"/>
              <a:gd name="connsiteY1" fmla="*/ 0 h 1409489"/>
              <a:gd name="connsiteX2" fmla="*/ 601180 w 980075"/>
              <a:gd name="connsiteY2" fmla="*/ 0 h 1409489"/>
              <a:gd name="connsiteX3" fmla="*/ 980075 w 980075"/>
              <a:gd name="connsiteY3" fmla="*/ 378895 h 1409489"/>
              <a:gd name="connsiteX4" fmla="*/ 980075 w 980075"/>
              <a:gd name="connsiteY4" fmla="*/ 1409489 h 1409489"/>
              <a:gd name="connsiteX5" fmla="*/ 5051 w 980075"/>
              <a:gd name="connsiteY5" fmla="*/ 1409489 h 1409489"/>
              <a:gd name="connsiteX6" fmla="*/ 0 w 980075"/>
              <a:gd name="connsiteY6" fmla="*/ 378895 h 1409489"/>
              <a:gd name="connsiteX0-1" fmla="*/ 0 w 980075"/>
              <a:gd name="connsiteY0-2" fmla="*/ 417065 h 1447659"/>
              <a:gd name="connsiteX1-3" fmla="*/ 378895 w 980075"/>
              <a:gd name="connsiteY1-4" fmla="*/ 38170 h 1447659"/>
              <a:gd name="connsiteX2-5" fmla="*/ 601180 w 980075"/>
              <a:gd name="connsiteY2-6" fmla="*/ 38170 h 1447659"/>
              <a:gd name="connsiteX3-7" fmla="*/ 980075 w 980075"/>
              <a:gd name="connsiteY3-8" fmla="*/ 417065 h 1447659"/>
              <a:gd name="connsiteX4-9" fmla="*/ 980075 w 980075"/>
              <a:gd name="connsiteY4-10" fmla="*/ 1447659 h 1447659"/>
              <a:gd name="connsiteX5-11" fmla="*/ 5051 w 980075"/>
              <a:gd name="connsiteY5-12" fmla="*/ 1447659 h 1447659"/>
              <a:gd name="connsiteX6-13" fmla="*/ 0 w 980075"/>
              <a:gd name="connsiteY6-14" fmla="*/ 417065 h 1447659"/>
              <a:gd name="connsiteX0-15" fmla="*/ 0 w 980075"/>
              <a:gd name="connsiteY0-16" fmla="*/ 437760 h 1468354"/>
              <a:gd name="connsiteX1-17" fmla="*/ 378895 w 980075"/>
              <a:gd name="connsiteY1-18" fmla="*/ 58865 h 1468354"/>
              <a:gd name="connsiteX2-19" fmla="*/ 601180 w 980075"/>
              <a:gd name="connsiteY2-20" fmla="*/ 58865 h 1468354"/>
              <a:gd name="connsiteX3-21" fmla="*/ 980075 w 980075"/>
              <a:gd name="connsiteY3-22" fmla="*/ 437760 h 1468354"/>
              <a:gd name="connsiteX4-23" fmla="*/ 980075 w 980075"/>
              <a:gd name="connsiteY4-24" fmla="*/ 1468354 h 1468354"/>
              <a:gd name="connsiteX5-25" fmla="*/ 5051 w 980075"/>
              <a:gd name="connsiteY5-26" fmla="*/ 1468354 h 1468354"/>
              <a:gd name="connsiteX6-27" fmla="*/ 0 w 980075"/>
              <a:gd name="connsiteY6-28" fmla="*/ 437760 h 1468354"/>
              <a:gd name="connsiteX0-29" fmla="*/ 0 w 980075"/>
              <a:gd name="connsiteY0-30" fmla="*/ 439753 h 1470347"/>
              <a:gd name="connsiteX1-31" fmla="*/ 378895 w 980075"/>
              <a:gd name="connsiteY1-32" fmla="*/ 60858 h 1470347"/>
              <a:gd name="connsiteX2-33" fmla="*/ 601180 w 980075"/>
              <a:gd name="connsiteY2-34" fmla="*/ 60858 h 1470347"/>
              <a:gd name="connsiteX3-35" fmla="*/ 980075 w 980075"/>
              <a:gd name="connsiteY3-36" fmla="*/ 439753 h 1470347"/>
              <a:gd name="connsiteX4-37" fmla="*/ 980075 w 980075"/>
              <a:gd name="connsiteY4-38" fmla="*/ 1470347 h 1470347"/>
              <a:gd name="connsiteX5-39" fmla="*/ 5051 w 980075"/>
              <a:gd name="connsiteY5-40" fmla="*/ 1470347 h 1470347"/>
              <a:gd name="connsiteX6-41" fmla="*/ 0 w 980075"/>
              <a:gd name="connsiteY6-42" fmla="*/ 439753 h 1470347"/>
              <a:gd name="connsiteX0-43" fmla="*/ 0 w 980075"/>
              <a:gd name="connsiteY0-44" fmla="*/ 445215 h 1475809"/>
              <a:gd name="connsiteX1-45" fmla="*/ 378895 w 980075"/>
              <a:gd name="connsiteY1-46" fmla="*/ 66320 h 1475809"/>
              <a:gd name="connsiteX2-47" fmla="*/ 601180 w 980075"/>
              <a:gd name="connsiteY2-48" fmla="*/ 66320 h 1475809"/>
              <a:gd name="connsiteX3-49" fmla="*/ 980075 w 980075"/>
              <a:gd name="connsiteY3-50" fmla="*/ 445215 h 1475809"/>
              <a:gd name="connsiteX4-51" fmla="*/ 980075 w 980075"/>
              <a:gd name="connsiteY4-52" fmla="*/ 1475809 h 1475809"/>
              <a:gd name="connsiteX5-53" fmla="*/ 5051 w 980075"/>
              <a:gd name="connsiteY5-54" fmla="*/ 1475809 h 1475809"/>
              <a:gd name="connsiteX6-55" fmla="*/ 0 w 980075"/>
              <a:gd name="connsiteY6-56" fmla="*/ 445215 h 14758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980075" h="1475809">
                <a:moveTo>
                  <a:pt x="0" y="445215"/>
                </a:moveTo>
                <a:lnTo>
                  <a:pt x="378895" y="66320"/>
                </a:lnTo>
                <a:cubicBezTo>
                  <a:pt x="458042" y="-24615"/>
                  <a:pt x="511929" y="-19563"/>
                  <a:pt x="601180" y="66320"/>
                </a:cubicBezTo>
                <a:lnTo>
                  <a:pt x="980075" y="445215"/>
                </a:lnTo>
                <a:lnTo>
                  <a:pt x="980075" y="1475809"/>
                </a:lnTo>
                <a:lnTo>
                  <a:pt x="5051" y="1475809"/>
                </a:lnTo>
                <a:cubicBezTo>
                  <a:pt x="3367" y="1132278"/>
                  <a:pt x="1684" y="788746"/>
                  <a:pt x="0" y="445215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478077" y="2517742"/>
            <a:ext cx="1115632" cy="110988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任意多边形 19"/>
          <p:cNvSpPr/>
          <p:nvPr/>
        </p:nvSpPr>
        <p:spPr>
          <a:xfrm rot="5400000">
            <a:off x="7259736" y="2911157"/>
            <a:ext cx="1115632" cy="1679933"/>
          </a:xfrm>
          <a:custGeom>
            <a:avLst/>
            <a:gdLst>
              <a:gd name="connsiteX0" fmla="*/ 0 w 980075"/>
              <a:gd name="connsiteY0" fmla="*/ 378895 h 1409489"/>
              <a:gd name="connsiteX1" fmla="*/ 378895 w 980075"/>
              <a:gd name="connsiteY1" fmla="*/ 0 h 1409489"/>
              <a:gd name="connsiteX2" fmla="*/ 601180 w 980075"/>
              <a:gd name="connsiteY2" fmla="*/ 0 h 1409489"/>
              <a:gd name="connsiteX3" fmla="*/ 980075 w 980075"/>
              <a:gd name="connsiteY3" fmla="*/ 378895 h 1409489"/>
              <a:gd name="connsiteX4" fmla="*/ 980075 w 980075"/>
              <a:gd name="connsiteY4" fmla="*/ 1409489 h 1409489"/>
              <a:gd name="connsiteX5" fmla="*/ 5051 w 980075"/>
              <a:gd name="connsiteY5" fmla="*/ 1409489 h 1409489"/>
              <a:gd name="connsiteX6" fmla="*/ 0 w 980075"/>
              <a:gd name="connsiteY6" fmla="*/ 378895 h 1409489"/>
              <a:gd name="connsiteX0-1" fmla="*/ 0 w 980075"/>
              <a:gd name="connsiteY0-2" fmla="*/ 417065 h 1447659"/>
              <a:gd name="connsiteX1-3" fmla="*/ 378895 w 980075"/>
              <a:gd name="connsiteY1-4" fmla="*/ 38170 h 1447659"/>
              <a:gd name="connsiteX2-5" fmla="*/ 601180 w 980075"/>
              <a:gd name="connsiteY2-6" fmla="*/ 38170 h 1447659"/>
              <a:gd name="connsiteX3-7" fmla="*/ 980075 w 980075"/>
              <a:gd name="connsiteY3-8" fmla="*/ 417065 h 1447659"/>
              <a:gd name="connsiteX4-9" fmla="*/ 980075 w 980075"/>
              <a:gd name="connsiteY4-10" fmla="*/ 1447659 h 1447659"/>
              <a:gd name="connsiteX5-11" fmla="*/ 5051 w 980075"/>
              <a:gd name="connsiteY5-12" fmla="*/ 1447659 h 1447659"/>
              <a:gd name="connsiteX6-13" fmla="*/ 0 w 980075"/>
              <a:gd name="connsiteY6-14" fmla="*/ 417065 h 1447659"/>
              <a:gd name="connsiteX0-15" fmla="*/ 0 w 980075"/>
              <a:gd name="connsiteY0-16" fmla="*/ 437760 h 1468354"/>
              <a:gd name="connsiteX1-17" fmla="*/ 378895 w 980075"/>
              <a:gd name="connsiteY1-18" fmla="*/ 58865 h 1468354"/>
              <a:gd name="connsiteX2-19" fmla="*/ 601180 w 980075"/>
              <a:gd name="connsiteY2-20" fmla="*/ 58865 h 1468354"/>
              <a:gd name="connsiteX3-21" fmla="*/ 980075 w 980075"/>
              <a:gd name="connsiteY3-22" fmla="*/ 437760 h 1468354"/>
              <a:gd name="connsiteX4-23" fmla="*/ 980075 w 980075"/>
              <a:gd name="connsiteY4-24" fmla="*/ 1468354 h 1468354"/>
              <a:gd name="connsiteX5-25" fmla="*/ 5051 w 980075"/>
              <a:gd name="connsiteY5-26" fmla="*/ 1468354 h 1468354"/>
              <a:gd name="connsiteX6-27" fmla="*/ 0 w 980075"/>
              <a:gd name="connsiteY6-28" fmla="*/ 437760 h 1468354"/>
              <a:gd name="connsiteX0-29" fmla="*/ 0 w 980075"/>
              <a:gd name="connsiteY0-30" fmla="*/ 439753 h 1470347"/>
              <a:gd name="connsiteX1-31" fmla="*/ 378895 w 980075"/>
              <a:gd name="connsiteY1-32" fmla="*/ 60858 h 1470347"/>
              <a:gd name="connsiteX2-33" fmla="*/ 601180 w 980075"/>
              <a:gd name="connsiteY2-34" fmla="*/ 60858 h 1470347"/>
              <a:gd name="connsiteX3-35" fmla="*/ 980075 w 980075"/>
              <a:gd name="connsiteY3-36" fmla="*/ 439753 h 1470347"/>
              <a:gd name="connsiteX4-37" fmla="*/ 980075 w 980075"/>
              <a:gd name="connsiteY4-38" fmla="*/ 1470347 h 1470347"/>
              <a:gd name="connsiteX5-39" fmla="*/ 5051 w 980075"/>
              <a:gd name="connsiteY5-40" fmla="*/ 1470347 h 1470347"/>
              <a:gd name="connsiteX6-41" fmla="*/ 0 w 980075"/>
              <a:gd name="connsiteY6-42" fmla="*/ 439753 h 1470347"/>
              <a:gd name="connsiteX0-43" fmla="*/ 0 w 980075"/>
              <a:gd name="connsiteY0-44" fmla="*/ 445215 h 1475809"/>
              <a:gd name="connsiteX1-45" fmla="*/ 378895 w 980075"/>
              <a:gd name="connsiteY1-46" fmla="*/ 66320 h 1475809"/>
              <a:gd name="connsiteX2-47" fmla="*/ 601180 w 980075"/>
              <a:gd name="connsiteY2-48" fmla="*/ 66320 h 1475809"/>
              <a:gd name="connsiteX3-49" fmla="*/ 980075 w 980075"/>
              <a:gd name="connsiteY3-50" fmla="*/ 445215 h 1475809"/>
              <a:gd name="connsiteX4-51" fmla="*/ 980075 w 980075"/>
              <a:gd name="connsiteY4-52" fmla="*/ 1475809 h 1475809"/>
              <a:gd name="connsiteX5-53" fmla="*/ 5051 w 980075"/>
              <a:gd name="connsiteY5-54" fmla="*/ 1475809 h 1475809"/>
              <a:gd name="connsiteX6-55" fmla="*/ 0 w 980075"/>
              <a:gd name="connsiteY6-56" fmla="*/ 445215 h 14758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980075" h="1475809">
                <a:moveTo>
                  <a:pt x="0" y="445215"/>
                </a:moveTo>
                <a:lnTo>
                  <a:pt x="378895" y="66320"/>
                </a:lnTo>
                <a:cubicBezTo>
                  <a:pt x="458042" y="-24615"/>
                  <a:pt x="511929" y="-19563"/>
                  <a:pt x="601180" y="66320"/>
                </a:cubicBezTo>
                <a:lnTo>
                  <a:pt x="980075" y="445215"/>
                </a:lnTo>
                <a:lnTo>
                  <a:pt x="980075" y="1475809"/>
                </a:lnTo>
                <a:lnTo>
                  <a:pt x="5051" y="1475809"/>
                </a:lnTo>
                <a:cubicBezTo>
                  <a:pt x="3367" y="1132278"/>
                  <a:pt x="1684" y="788746"/>
                  <a:pt x="0" y="445215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 rot="5400000">
            <a:off x="6359386" y="3196182"/>
            <a:ext cx="1115632" cy="110988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8" name="任意多边形 27"/>
          <p:cNvSpPr/>
          <p:nvPr/>
        </p:nvSpPr>
        <p:spPr>
          <a:xfrm rot="10800000">
            <a:off x="5437354" y="4450647"/>
            <a:ext cx="1115632" cy="1679933"/>
          </a:xfrm>
          <a:custGeom>
            <a:avLst/>
            <a:gdLst>
              <a:gd name="connsiteX0" fmla="*/ 0 w 980075"/>
              <a:gd name="connsiteY0" fmla="*/ 378895 h 1409489"/>
              <a:gd name="connsiteX1" fmla="*/ 378895 w 980075"/>
              <a:gd name="connsiteY1" fmla="*/ 0 h 1409489"/>
              <a:gd name="connsiteX2" fmla="*/ 601180 w 980075"/>
              <a:gd name="connsiteY2" fmla="*/ 0 h 1409489"/>
              <a:gd name="connsiteX3" fmla="*/ 980075 w 980075"/>
              <a:gd name="connsiteY3" fmla="*/ 378895 h 1409489"/>
              <a:gd name="connsiteX4" fmla="*/ 980075 w 980075"/>
              <a:gd name="connsiteY4" fmla="*/ 1409489 h 1409489"/>
              <a:gd name="connsiteX5" fmla="*/ 5051 w 980075"/>
              <a:gd name="connsiteY5" fmla="*/ 1409489 h 1409489"/>
              <a:gd name="connsiteX6" fmla="*/ 0 w 980075"/>
              <a:gd name="connsiteY6" fmla="*/ 378895 h 1409489"/>
              <a:gd name="connsiteX0-1" fmla="*/ 0 w 980075"/>
              <a:gd name="connsiteY0-2" fmla="*/ 417065 h 1447659"/>
              <a:gd name="connsiteX1-3" fmla="*/ 378895 w 980075"/>
              <a:gd name="connsiteY1-4" fmla="*/ 38170 h 1447659"/>
              <a:gd name="connsiteX2-5" fmla="*/ 601180 w 980075"/>
              <a:gd name="connsiteY2-6" fmla="*/ 38170 h 1447659"/>
              <a:gd name="connsiteX3-7" fmla="*/ 980075 w 980075"/>
              <a:gd name="connsiteY3-8" fmla="*/ 417065 h 1447659"/>
              <a:gd name="connsiteX4-9" fmla="*/ 980075 w 980075"/>
              <a:gd name="connsiteY4-10" fmla="*/ 1447659 h 1447659"/>
              <a:gd name="connsiteX5-11" fmla="*/ 5051 w 980075"/>
              <a:gd name="connsiteY5-12" fmla="*/ 1447659 h 1447659"/>
              <a:gd name="connsiteX6-13" fmla="*/ 0 w 980075"/>
              <a:gd name="connsiteY6-14" fmla="*/ 417065 h 1447659"/>
              <a:gd name="connsiteX0-15" fmla="*/ 0 w 980075"/>
              <a:gd name="connsiteY0-16" fmla="*/ 437760 h 1468354"/>
              <a:gd name="connsiteX1-17" fmla="*/ 378895 w 980075"/>
              <a:gd name="connsiteY1-18" fmla="*/ 58865 h 1468354"/>
              <a:gd name="connsiteX2-19" fmla="*/ 601180 w 980075"/>
              <a:gd name="connsiteY2-20" fmla="*/ 58865 h 1468354"/>
              <a:gd name="connsiteX3-21" fmla="*/ 980075 w 980075"/>
              <a:gd name="connsiteY3-22" fmla="*/ 437760 h 1468354"/>
              <a:gd name="connsiteX4-23" fmla="*/ 980075 w 980075"/>
              <a:gd name="connsiteY4-24" fmla="*/ 1468354 h 1468354"/>
              <a:gd name="connsiteX5-25" fmla="*/ 5051 w 980075"/>
              <a:gd name="connsiteY5-26" fmla="*/ 1468354 h 1468354"/>
              <a:gd name="connsiteX6-27" fmla="*/ 0 w 980075"/>
              <a:gd name="connsiteY6-28" fmla="*/ 437760 h 1468354"/>
              <a:gd name="connsiteX0-29" fmla="*/ 0 w 980075"/>
              <a:gd name="connsiteY0-30" fmla="*/ 439753 h 1470347"/>
              <a:gd name="connsiteX1-31" fmla="*/ 378895 w 980075"/>
              <a:gd name="connsiteY1-32" fmla="*/ 60858 h 1470347"/>
              <a:gd name="connsiteX2-33" fmla="*/ 601180 w 980075"/>
              <a:gd name="connsiteY2-34" fmla="*/ 60858 h 1470347"/>
              <a:gd name="connsiteX3-35" fmla="*/ 980075 w 980075"/>
              <a:gd name="connsiteY3-36" fmla="*/ 439753 h 1470347"/>
              <a:gd name="connsiteX4-37" fmla="*/ 980075 w 980075"/>
              <a:gd name="connsiteY4-38" fmla="*/ 1470347 h 1470347"/>
              <a:gd name="connsiteX5-39" fmla="*/ 5051 w 980075"/>
              <a:gd name="connsiteY5-40" fmla="*/ 1470347 h 1470347"/>
              <a:gd name="connsiteX6-41" fmla="*/ 0 w 980075"/>
              <a:gd name="connsiteY6-42" fmla="*/ 439753 h 1470347"/>
              <a:gd name="connsiteX0-43" fmla="*/ 0 w 980075"/>
              <a:gd name="connsiteY0-44" fmla="*/ 445215 h 1475809"/>
              <a:gd name="connsiteX1-45" fmla="*/ 378895 w 980075"/>
              <a:gd name="connsiteY1-46" fmla="*/ 66320 h 1475809"/>
              <a:gd name="connsiteX2-47" fmla="*/ 601180 w 980075"/>
              <a:gd name="connsiteY2-48" fmla="*/ 66320 h 1475809"/>
              <a:gd name="connsiteX3-49" fmla="*/ 980075 w 980075"/>
              <a:gd name="connsiteY3-50" fmla="*/ 445215 h 1475809"/>
              <a:gd name="connsiteX4-51" fmla="*/ 980075 w 980075"/>
              <a:gd name="connsiteY4-52" fmla="*/ 1475809 h 1475809"/>
              <a:gd name="connsiteX5-53" fmla="*/ 5051 w 980075"/>
              <a:gd name="connsiteY5-54" fmla="*/ 1475809 h 1475809"/>
              <a:gd name="connsiteX6-55" fmla="*/ 0 w 980075"/>
              <a:gd name="connsiteY6-56" fmla="*/ 445215 h 14758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980075" h="1475809">
                <a:moveTo>
                  <a:pt x="0" y="445215"/>
                </a:moveTo>
                <a:lnTo>
                  <a:pt x="378895" y="66320"/>
                </a:lnTo>
                <a:cubicBezTo>
                  <a:pt x="458042" y="-24615"/>
                  <a:pt x="511929" y="-19563"/>
                  <a:pt x="601180" y="66320"/>
                </a:cubicBezTo>
                <a:lnTo>
                  <a:pt x="980075" y="445215"/>
                </a:lnTo>
                <a:lnTo>
                  <a:pt x="980075" y="1475809"/>
                </a:lnTo>
                <a:lnTo>
                  <a:pt x="5051" y="1475809"/>
                </a:lnTo>
                <a:cubicBezTo>
                  <a:pt x="3367" y="1132278"/>
                  <a:pt x="1684" y="788746"/>
                  <a:pt x="0" y="445215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椭圆 29"/>
          <p:cNvSpPr/>
          <p:nvPr/>
        </p:nvSpPr>
        <p:spPr>
          <a:xfrm rot="10800000">
            <a:off x="5437354" y="3835321"/>
            <a:ext cx="1115632" cy="110988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2" name="任意多边形 31"/>
          <p:cNvSpPr/>
          <p:nvPr/>
        </p:nvSpPr>
        <p:spPr>
          <a:xfrm rot="16200000">
            <a:off x="3670282" y="2851405"/>
            <a:ext cx="1115632" cy="1679933"/>
          </a:xfrm>
          <a:custGeom>
            <a:avLst/>
            <a:gdLst>
              <a:gd name="connsiteX0" fmla="*/ 0 w 980075"/>
              <a:gd name="connsiteY0" fmla="*/ 378895 h 1409489"/>
              <a:gd name="connsiteX1" fmla="*/ 378895 w 980075"/>
              <a:gd name="connsiteY1" fmla="*/ 0 h 1409489"/>
              <a:gd name="connsiteX2" fmla="*/ 601180 w 980075"/>
              <a:gd name="connsiteY2" fmla="*/ 0 h 1409489"/>
              <a:gd name="connsiteX3" fmla="*/ 980075 w 980075"/>
              <a:gd name="connsiteY3" fmla="*/ 378895 h 1409489"/>
              <a:gd name="connsiteX4" fmla="*/ 980075 w 980075"/>
              <a:gd name="connsiteY4" fmla="*/ 1409489 h 1409489"/>
              <a:gd name="connsiteX5" fmla="*/ 5051 w 980075"/>
              <a:gd name="connsiteY5" fmla="*/ 1409489 h 1409489"/>
              <a:gd name="connsiteX6" fmla="*/ 0 w 980075"/>
              <a:gd name="connsiteY6" fmla="*/ 378895 h 1409489"/>
              <a:gd name="connsiteX0-1" fmla="*/ 0 w 980075"/>
              <a:gd name="connsiteY0-2" fmla="*/ 417065 h 1447659"/>
              <a:gd name="connsiteX1-3" fmla="*/ 378895 w 980075"/>
              <a:gd name="connsiteY1-4" fmla="*/ 38170 h 1447659"/>
              <a:gd name="connsiteX2-5" fmla="*/ 601180 w 980075"/>
              <a:gd name="connsiteY2-6" fmla="*/ 38170 h 1447659"/>
              <a:gd name="connsiteX3-7" fmla="*/ 980075 w 980075"/>
              <a:gd name="connsiteY3-8" fmla="*/ 417065 h 1447659"/>
              <a:gd name="connsiteX4-9" fmla="*/ 980075 w 980075"/>
              <a:gd name="connsiteY4-10" fmla="*/ 1447659 h 1447659"/>
              <a:gd name="connsiteX5-11" fmla="*/ 5051 w 980075"/>
              <a:gd name="connsiteY5-12" fmla="*/ 1447659 h 1447659"/>
              <a:gd name="connsiteX6-13" fmla="*/ 0 w 980075"/>
              <a:gd name="connsiteY6-14" fmla="*/ 417065 h 1447659"/>
              <a:gd name="connsiteX0-15" fmla="*/ 0 w 980075"/>
              <a:gd name="connsiteY0-16" fmla="*/ 437760 h 1468354"/>
              <a:gd name="connsiteX1-17" fmla="*/ 378895 w 980075"/>
              <a:gd name="connsiteY1-18" fmla="*/ 58865 h 1468354"/>
              <a:gd name="connsiteX2-19" fmla="*/ 601180 w 980075"/>
              <a:gd name="connsiteY2-20" fmla="*/ 58865 h 1468354"/>
              <a:gd name="connsiteX3-21" fmla="*/ 980075 w 980075"/>
              <a:gd name="connsiteY3-22" fmla="*/ 437760 h 1468354"/>
              <a:gd name="connsiteX4-23" fmla="*/ 980075 w 980075"/>
              <a:gd name="connsiteY4-24" fmla="*/ 1468354 h 1468354"/>
              <a:gd name="connsiteX5-25" fmla="*/ 5051 w 980075"/>
              <a:gd name="connsiteY5-26" fmla="*/ 1468354 h 1468354"/>
              <a:gd name="connsiteX6-27" fmla="*/ 0 w 980075"/>
              <a:gd name="connsiteY6-28" fmla="*/ 437760 h 1468354"/>
              <a:gd name="connsiteX0-29" fmla="*/ 0 w 980075"/>
              <a:gd name="connsiteY0-30" fmla="*/ 439753 h 1470347"/>
              <a:gd name="connsiteX1-31" fmla="*/ 378895 w 980075"/>
              <a:gd name="connsiteY1-32" fmla="*/ 60858 h 1470347"/>
              <a:gd name="connsiteX2-33" fmla="*/ 601180 w 980075"/>
              <a:gd name="connsiteY2-34" fmla="*/ 60858 h 1470347"/>
              <a:gd name="connsiteX3-35" fmla="*/ 980075 w 980075"/>
              <a:gd name="connsiteY3-36" fmla="*/ 439753 h 1470347"/>
              <a:gd name="connsiteX4-37" fmla="*/ 980075 w 980075"/>
              <a:gd name="connsiteY4-38" fmla="*/ 1470347 h 1470347"/>
              <a:gd name="connsiteX5-39" fmla="*/ 5051 w 980075"/>
              <a:gd name="connsiteY5-40" fmla="*/ 1470347 h 1470347"/>
              <a:gd name="connsiteX6-41" fmla="*/ 0 w 980075"/>
              <a:gd name="connsiteY6-42" fmla="*/ 439753 h 1470347"/>
              <a:gd name="connsiteX0-43" fmla="*/ 0 w 980075"/>
              <a:gd name="connsiteY0-44" fmla="*/ 445215 h 1475809"/>
              <a:gd name="connsiteX1-45" fmla="*/ 378895 w 980075"/>
              <a:gd name="connsiteY1-46" fmla="*/ 66320 h 1475809"/>
              <a:gd name="connsiteX2-47" fmla="*/ 601180 w 980075"/>
              <a:gd name="connsiteY2-48" fmla="*/ 66320 h 1475809"/>
              <a:gd name="connsiteX3-49" fmla="*/ 980075 w 980075"/>
              <a:gd name="connsiteY3-50" fmla="*/ 445215 h 1475809"/>
              <a:gd name="connsiteX4-51" fmla="*/ 980075 w 980075"/>
              <a:gd name="connsiteY4-52" fmla="*/ 1475809 h 1475809"/>
              <a:gd name="connsiteX5-53" fmla="*/ 5051 w 980075"/>
              <a:gd name="connsiteY5-54" fmla="*/ 1475809 h 1475809"/>
              <a:gd name="connsiteX6-55" fmla="*/ 0 w 980075"/>
              <a:gd name="connsiteY6-56" fmla="*/ 445215 h 1475809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980075" h="1475809">
                <a:moveTo>
                  <a:pt x="0" y="445215"/>
                </a:moveTo>
                <a:lnTo>
                  <a:pt x="378895" y="66320"/>
                </a:lnTo>
                <a:cubicBezTo>
                  <a:pt x="458042" y="-24615"/>
                  <a:pt x="511929" y="-19563"/>
                  <a:pt x="601180" y="66320"/>
                </a:cubicBezTo>
                <a:lnTo>
                  <a:pt x="980075" y="445215"/>
                </a:lnTo>
                <a:lnTo>
                  <a:pt x="980075" y="1475809"/>
                </a:lnTo>
                <a:lnTo>
                  <a:pt x="5051" y="1475809"/>
                </a:lnTo>
                <a:cubicBezTo>
                  <a:pt x="3367" y="1132278"/>
                  <a:pt x="1684" y="788746"/>
                  <a:pt x="0" y="445215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 rot="16200000">
            <a:off x="4570633" y="3136429"/>
            <a:ext cx="1115632" cy="110988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4817841" y="3413242"/>
            <a:ext cx="61889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28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732136" y="2825456"/>
            <a:ext cx="61889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28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6591100" y="3492238"/>
            <a:ext cx="61889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28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5658629" y="4141746"/>
            <a:ext cx="618894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28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3844189" y="3323108"/>
            <a:ext cx="497052" cy="736524"/>
            <a:chOff x="1788810" y="2276744"/>
            <a:chExt cx="392113" cy="581026"/>
          </a:xfrm>
          <a:solidFill>
            <a:schemeClr val="bg1"/>
          </a:solidFill>
          <a:effectLst/>
        </p:grpSpPr>
        <p:sp>
          <p:nvSpPr>
            <p:cNvPr id="40" name="Freeform 9"/>
            <p:cNvSpPr>
              <a:spLocks noEditPoints="1"/>
            </p:cNvSpPr>
            <p:nvPr/>
          </p:nvSpPr>
          <p:spPr bwMode="auto">
            <a:xfrm>
              <a:off x="1788810" y="2276744"/>
              <a:ext cx="392113" cy="430213"/>
            </a:xfrm>
            <a:custGeom>
              <a:avLst/>
              <a:gdLst>
                <a:gd name="T0" fmla="*/ 108 w 149"/>
                <a:gd name="T1" fmla="*/ 163 h 163"/>
                <a:gd name="T2" fmla="*/ 35 w 149"/>
                <a:gd name="T3" fmla="*/ 163 h 163"/>
                <a:gd name="T4" fmla="*/ 35 w 149"/>
                <a:gd name="T5" fmla="*/ 158 h 163"/>
                <a:gd name="T6" fmla="*/ 30 w 149"/>
                <a:gd name="T7" fmla="*/ 142 h 163"/>
                <a:gd name="T8" fmla="*/ 21 w 149"/>
                <a:gd name="T9" fmla="*/ 127 h 163"/>
                <a:gd name="T10" fmla="*/ 0 w 149"/>
                <a:gd name="T11" fmla="*/ 74 h 163"/>
                <a:gd name="T12" fmla="*/ 74 w 149"/>
                <a:gd name="T13" fmla="*/ 0 h 163"/>
                <a:gd name="T14" fmla="*/ 149 w 149"/>
                <a:gd name="T15" fmla="*/ 74 h 163"/>
                <a:gd name="T16" fmla="*/ 127 w 149"/>
                <a:gd name="T17" fmla="*/ 127 h 163"/>
                <a:gd name="T18" fmla="*/ 118 w 149"/>
                <a:gd name="T19" fmla="*/ 142 h 163"/>
                <a:gd name="T20" fmla="*/ 114 w 149"/>
                <a:gd name="T21" fmla="*/ 158 h 163"/>
                <a:gd name="T22" fmla="*/ 113 w 149"/>
                <a:gd name="T23" fmla="*/ 163 h 163"/>
                <a:gd name="T24" fmla="*/ 108 w 149"/>
                <a:gd name="T25" fmla="*/ 163 h 163"/>
                <a:gd name="T26" fmla="*/ 46 w 149"/>
                <a:gd name="T27" fmla="*/ 151 h 163"/>
                <a:gd name="T28" fmla="*/ 103 w 149"/>
                <a:gd name="T29" fmla="*/ 151 h 163"/>
                <a:gd name="T30" fmla="*/ 108 w 149"/>
                <a:gd name="T31" fmla="*/ 136 h 163"/>
                <a:gd name="T32" fmla="*/ 117 w 149"/>
                <a:gd name="T33" fmla="*/ 120 h 163"/>
                <a:gd name="T34" fmla="*/ 136 w 149"/>
                <a:gd name="T35" fmla="*/ 74 h 163"/>
                <a:gd name="T36" fmla="*/ 74 w 149"/>
                <a:gd name="T37" fmla="*/ 12 h 163"/>
                <a:gd name="T38" fmla="*/ 12 w 149"/>
                <a:gd name="T39" fmla="*/ 74 h 163"/>
                <a:gd name="T40" fmla="*/ 31 w 149"/>
                <a:gd name="T41" fmla="*/ 120 h 163"/>
                <a:gd name="T42" fmla="*/ 41 w 149"/>
                <a:gd name="T43" fmla="*/ 136 h 163"/>
                <a:gd name="T44" fmla="*/ 46 w 149"/>
                <a:gd name="T45" fmla="*/ 15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163">
                  <a:moveTo>
                    <a:pt x="108" y="163"/>
                  </a:moveTo>
                  <a:cubicBezTo>
                    <a:pt x="35" y="163"/>
                    <a:pt x="35" y="163"/>
                    <a:pt x="35" y="163"/>
                  </a:cubicBezTo>
                  <a:cubicBezTo>
                    <a:pt x="35" y="158"/>
                    <a:pt x="35" y="158"/>
                    <a:pt x="35" y="158"/>
                  </a:cubicBezTo>
                  <a:cubicBezTo>
                    <a:pt x="34" y="153"/>
                    <a:pt x="32" y="144"/>
                    <a:pt x="30" y="142"/>
                  </a:cubicBezTo>
                  <a:cubicBezTo>
                    <a:pt x="28" y="137"/>
                    <a:pt x="24" y="132"/>
                    <a:pt x="21" y="127"/>
                  </a:cubicBezTo>
                  <a:cubicBezTo>
                    <a:pt x="11" y="112"/>
                    <a:pt x="0" y="95"/>
                    <a:pt x="0" y="74"/>
                  </a:cubicBezTo>
                  <a:cubicBezTo>
                    <a:pt x="0" y="33"/>
                    <a:pt x="33" y="0"/>
                    <a:pt x="74" y="0"/>
                  </a:cubicBezTo>
                  <a:cubicBezTo>
                    <a:pt x="115" y="0"/>
                    <a:pt x="149" y="33"/>
                    <a:pt x="149" y="74"/>
                  </a:cubicBezTo>
                  <a:cubicBezTo>
                    <a:pt x="149" y="95"/>
                    <a:pt x="138" y="112"/>
                    <a:pt x="127" y="127"/>
                  </a:cubicBezTo>
                  <a:cubicBezTo>
                    <a:pt x="124" y="132"/>
                    <a:pt x="121" y="137"/>
                    <a:pt x="118" y="142"/>
                  </a:cubicBezTo>
                  <a:cubicBezTo>
                    <a:pt x="117" y="144"/>
                    <a:pt x="115" y="153"/>
                    <a:pt x="114" y="158"/>
                  </a:cubicBezTo>
                  <a:cubicBezTo>
                    <a:pt x="113" y="163"/>
                    <a:pt x="113" y="163"/>
                    <a:pt x="113" y="163"/>
                  </a:cubicBezTo>
                  <a:lnTo>
                    <a:pt x="108" y="163"/>
                  </a:lnTo>
                  <a:close/>
                  <a:moveTo>
                    <a:pt x="46" y="151"/>
                  </a:moveTo>
                  <a:cubicBezTo>
                    <a:pt x="103" y="151"/>
                    <a:pt x="103" y="151"/>
                    <a:pt x="103" y="151"/>
                  </a:cubicBezTo>
                  <a:cubicBezTo>
                    <a:pt x="104" y="146"/>
                    <a:pt x="105" y="139"/>
                    <a:pt x="108" y="136"/>
                  </a:cubicBezTo>
                  <a:cubicBezTo>
                    <a:pt x="111" y="130"/>
                    <a:pt x="114" y="125"/>
                    <a:pt x="117" y="120"/>
                  </a:cubicBezTo>
                  <a:cubicBezTo>
                    <a:pt x="127" y="106"/>
                    <a:pt x="136" y="92"/>
                    <a:pt x="136" y="74"/>
                  </a:cubicBezTo>
                  <a:cubicBezTo>
                    <a:pt x="136" y="40"/>
                    <a:pt x="109" y="12"/>
                    <a:pt x="74" y="12"/>
                  </a:cubicBezTo>
                  <a:cubicBezTo>
                    <a:pt x="40" y="12"/>
                    <a:pt x="12" y="40"/>
                    <a:pt x="12" y="74"/>
                  </a:cubicBezTo>
                  <a:cubicBezTo>
                    <a:pt x="12" y="92"/>
                    <a:pt x="21" y="106"/>
                    <a:pt x="31" y="120"/>
                  </a:cubicBezTo>
                  <a:cubicBezTo>
                    <a:pt x="35" y="125"/>
                    <a:pt x="38" y="130"/>
                    <a:pt x="41" y="136"/>
                  </a:cubicBezTo>
                  <a:cubicBezTo>
                    <a:pt x="43" y="139"/>
                    <a:pt x="45" y="146"/>
                    <a:pt x="46" y="15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Freeform 10"/>
            <p:cNvSpPr/>
            <p:nvPr/>
          </p:nvSpPr>
          <p:spPr bwMode="auto">
            <a:xfrm>
              <a:off x="1884060" y="2729182"/>
              <a:ext cx="195263" cy="128588"/>
            </a:xfrm>
            <a:custGeom>
              <a:avLst/>
              <a:gdLst>
                <a:gd name="T0" fmla="*/ 0 w 74"/>
                <a:gd name="T1" fmla="*/ 0 h 49"/>
                <a:gd name="T2" fmla="*/ 0 w 74"/>
                <a:gd name="T3" fmla="*/ 20 h 49"/>
                <a:gd name="T4" fmla="*/ 37 w 74"/>
                <a:gd name="T5" fmla="*/ 49 h 49"/>
                <a:gd name="T6" fmla="*/ 41 w 74"/>
                <a:gd name="T7" fmla="*/ 49 h 49"/>
                <a:gd name="T8" fmla="*/ 74 w 74"/>
                <a:gd name="T9" fmla="*/ 20 h 49"/>
                <a:gd name="T10" fmla="*/ 74 w 74"/>
                <a:gd name="T11" fmla="*/ 0 h 49"/>
                <a:gd name="T12" fmla="*/ 0 w 74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9">
                  <a:moveTo>
                    <a:pt x="0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36"/>
                    <a:pt x="17" y="49"/>
                    <a:pt x="37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61" y="49"/>
                    <a:pt x="74" y="36"/>
                    <a:pt x="74" y="20"/>
                  </a:cubicBezTo>
                  <a:cubicBezTo>
                    <a:pt x="74" y="0"/>
                    <a:pt x="74" y="0"/>
                    <a:pt x="7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2" name="Freeform 11"/>
            <p:cNvSpPr/>
            <p:nvPr/>
          </p:nvSpPr>
          <p:spPr bwMode="auto">
            <a:xfrm>
              <a:off x="1872947" y="2459307"/>
              <a:ext cx="223838" cy="179388"/>
            </a:xfrm>
            <a:custGeom>
              <a:avLst/>
              <a:gdLst>
                <a:gd name="T0" fmla="*/ 83 w 85"/>
                <a:gd name="T1" fmla="*/ 9 h 68"/>
                <a:gd name="T2" fmla="*/ 62 w 85"/>
                <a:gd name="T3" fmla="*/ 66 h 68"/>
                <a:gd name="T4" fmla="*/ 62 w 85"/>
                <a:gd name="T5" fmla="*/ 68 h 68"/>
                <a:gd name="T6" fmla="*/ 52 w 85"/>
                <a:gd name="T7" fmla="*/ 68 h 68"/>
                <a:gd name="T8" fmla="*/ 53 w 85"/>
                <a:gd name="T9" fmla="*/ 66 h 68"/>
                <a:gd name="T10" fmla="*/ 67 w 85"/>
                <a:gd name="T11" fmla="*/ 17 h 68"/>
                <a:gd name="T12" fmla="*/ 67 w 85"/>
                <a:gd name="T13" fmla="*/ 17 h 68"/>
                <a:gd name="T14" fmla="*/ 66 w 85"/>
                <a:gd name="T15" fmla="*/ 17 h 68"/>
                <a:gd name="T16" fmla="*/ 55 w 85"/>
                <a:gd name="T17" fmla="*/ 13 h 68"/>
                <a:gd name="T18" fmla="*/ 44 w 85"/>
                <a:gd name="T19" fmla="*/ 17 h 68"/>
                <a:gd name="T20" fmla="*/ 30 w 85"/>
                <a:gd name="T21" fmla="*/ 12 h 68"/>
                <a:gd name="T22" fmla="*/ 17 w 85"/>
                <a:gd name="T23" fmla="*/ 16 h 68"/>
                <a:gd name="T24" fmla="*/ 30 w 85"/>
                <a:gd name="T25" fmla="*/ 66 h 68"/>
                <a:gd name="T26" fmla="*/ 31 w 85"/>
                <a:gd name="T27" fmla="*/ 68 h 68"/>
                <a:gd name="T28" fmla="*/ 21 w 85"/>
                <a:gd name="T29" fmla="*/ 68 h 68"/>
                <a:gd name="T30" fmla="*/ 21 w 85"/>
                <a:gd name="T31" fmla="*/ 66 h 68"/>
                <a:gd name="T32" fmla="*/ 2 w 85"/>
                <a:gd name="T33" fmla="*/ 9 h 68"/>
                <a:gd name="T34" fmla="*/ 2 w 85"/>
                <a:gd name="T35" fmla="*/ 9 h 68"/>
                <a:gd name="T36" fmla="*/ 1 w 85"/>
                <a:gd name="T37" fmla="*/ 8 h 68"/>
                <a:gd name="T38" fmla="*/ 1 w 85"/>
                <a:gd name="T39" fmla="*/ 8 h 68"/>
                <a:gd name="T40" fmla="*/ 1 w 85"/>
                <a:gd name="T41" fmla="*/ 7 h 68"/>
                <a:gd name="T42" fmla="*/ 2 w 85"/>
                <a:gd name="T43" fmla="*/ 1 h 68"/>
                <a:gd name="T44" fmla="*/ 9 w 85"/>
                <a:gd name="T45" fmla="*/ 3 h 68"/>
                <a:gd name="T46" fmla="*/ 9 w 85"/>
                <a:gd name="T47" fmla="*/ 3 h 68"/>
                <a:gd name="T48" fmla="*/ 16 w 85"/>
                <a:gd name="T49" fmla="*/ 7 h 68"/>
                <a:gd name="T50" fmla="*/ 27 w 85"/>
                <a:gd name="T51" fmla="*/ 2 h 68"/>
                <a:gd name="T52" fmla="*/ 31 w 85"/>
                <a:gd name="T53" fmla="*/ 1 h 68"/>
                <a:gd name="T54" fmla="*/ 34 w 85"/>
                <a:gd name="T55" fmla="*/ 3 h 68"/>
                <a:gd name="T56" fmla="*/ 43 w 85"/>
                <a:gd name="T57" fmla="*/ 8 h 68"/>
                <a:gd name="T58" fmla="*/ 52 w 85"/>
                <a:gd name="T59" fmla="*/ 3 h 68"/>
                <a:gd name="T60" fmla="*/ 55 w 85"/>
                <a:gd name="T61" fmla="*/ 1 h 68"/>
                <a:gd name="T62" fmla="*/ 59 w 85"/>
                <a:gd name="T63" fmla="*/ 3 h 68"/>
                <a:gd name="T64" fmla="*/ 66 w 85"/>
                <a:gd name="T65" fmla="*/ 8 h 68"/>
                <a:gd name="T66" fmla="*/ 66 w 85"/>
                <a:gd name="T67" fmla="*/ 8 h 68"/>
                <a:gd name="T68" fmla="*/ 76 w 85"/>
                <a:gd name="T69" fmla="*/ 3 h 68"/>
                <a:gd name="T70" fmla="*/ 82 w 85"/>
                <a:gd name="T71" fmla="*/ 2 h 68"/>
                <a:gd name="T72" fmla="*/ 83 w 85"/>
                <a:gd name="T73" fmla="*/ 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68">
                  <a:moveTo>
                    <a:pt x="83" y="9"/>
                  </a:moveTo>
                  <a:cubicBezTo>
                    <a:pt x="71" y="25"/>
                    <a:pt x="64" y="44"/>
                    <a:pt x="62" y="66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48"/>
                    <a:pt x="59" y="32"/>
                    <a:pt x="67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3" y="17"/>
                    <a:pt x="59" y="16"/>
                    <a:pt x="55" y="13"/>
                  </a:cubicBezTo>
                  <a:cubicBezTo>
                    <a:pt x="52" y="16"/>
                    <a:pt x="48" y="17"/>
                    <a:pt x="44" y="17"/>
                  </a:cubicBezTo>
                  <a:cubicBezTo>
                    <a:pt x="39" y="17"/>
                    <a:pt x="34" y="16"/>
                    <a:pt x="30" y="12"/>
                  </a:cubicBezTo>
                  <a:cubicBezTo>
                    <a:pt x="26" y="15"/>
                    <a:pt x="21" y="17"/>
                    <a:pt x="17" y="16"/>
                  </a:cubicBezTo>
                  <a:cubicBezTo>
                    <a:pt x="28" y="38"/>
                    <a:pt x="30" y="59"/>
                    <a:pt x="30" y="66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1" y="58"/>
                    <a:pt x="17" y="3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5"/>
                    <a:pt x="14" y="7"/>
                    <a:pt x="16" y="7"/>
                  </a:cubicBezTo>
                  <a:cubicBezTo>
                    <a:pt x="20" y="7"/>
                    <a:pt x="23" y="6"/>
                    <a:pt x="27" y="2"/>
                  </a:cubicBezTo>
                  <a:cubicBezTo>
                    <a:pt x="28" y="1"/>
                    <a:pt x="29" y="1"/>
                    <a:pt x="31" y="1"/>
                  </a:cubicBezTo>
                  <a:cubicBezTo>
                    <a:pt x="32" y="1"/>
                    <a:pt x="33" y="2"/>
                    <a:pt x="34" y="3"/>
                  </a:cubicBezTo>
                  <a:cubicBezTo>
                    <a:pt x="37" y="6"/>
                    <a:pt x="40" y="8"/>
                    <a:pt x="43" y="8"/>
                  </a:cubicBezTo>
                  <a:cubicBezTo>
                    <a:pt x="47" y="8"/>
                    <a:pt x="50" y="5"/>
                    <a:pt x="52" y="3"/>
                  </a:cubicBezTo>
                  <a:cubicBezTo>
                    <a:pt x="53" y="2"/>
                    <a:pt x="54" y="1"/>
                    <a:pt x="55" y="1"/>
                  </a:cubicBezTo>
                  <a:cubicBezTo>
                    <a:pt x="57" y="1"/>
                    <a:pt x="58" y="2"/>
                    <a:pt x="59" y="3"/>
                  </a:cubicBezTo>
                  <a:cubicBezTo>
                    <a:pt x="61" y="6"/>
                    <a:pt x="63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70" y="8"/>
                    <a:pt x="73" y="6"/>
                    <a:pt x="76" y="3"/>
                  </a:cubicBezTo>
                  <a:cubicBezTo>
                    <a:pt x="78" y="1"/>
                    <a:pt x="81" y="1"/>
                    <a:pt x="82" y="2"/>
                  </a:cubicBezTo>
                  <a:cubicBezTo>
                    <a:pt x="84" y="4"/>
                    <a:pt x="85" y="7"/>
                    <a:pt x="83" y="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43" name="Freeform 13"/>
          <p:cNvSpPr>
            <a:spLocks noEditPoints="1"/>
          </p:cNvSpPr>
          <p:nvPr/>
        </p:nvSpPr>
        <p:spPr bwMode="auto">
          <a:xfrm>
            <a:off x="7718390" y="3387767"/>
            <a:ext cx="434666" cy="744569"/>
          </a:xfrm>
          <a:custGeom>
            <a:avLst/>
            <a:gdLst>
              <a:gd name="T0" fmla="*/ 73 w 130"/>
              <a:gd name="T1" fmla="*/ 98 h 222"/>
              <a:gd name="T2" fmla="*/ 118 w 130"/>
              <a:gd name="T3" fmla="*/ 116 h 222"/>
              <a:gd name="T4" fmla="*/ 130 w 130"/>
              <a:gd name="T5" fmla="*/ 149 h 222"/>
              <a:gd name="T6" fmla="*/ 115 w 130"/>
              <a:gd name="T7" fmla="*/ 186 h 222"/>
              <a:gd name="T8" fmla="*/ 73 w 130"/>
              <a:gd name="T9" fmla="*/ 203 h 222"/>
              <a:gd name="T10" fmla="*/ 73 w 130"/>
              <a:gd name="T11" fmla="*/ 222 h 222"/>
              <a:gd name="T12" fmla="*/ 58 w 130"/>
              <a:gd name="T13" fmla="*/ 222 h 222"/>
              <a:gd name="T14" fmla="*/ 58 w 130"/>
              <a:gd name="T15" fmla="*/ 203 h 222"/>
              <a:gd name="T16" fmla="*/ 0 w 130"/>
              <a:gd name="T17" fmla="*/ 150 h 222"/>
              <a:gd name="T18" fmla="*/ 26 w 130"/>
              <a:gd name="T19" fmla="*/ 150 h 222"/>
              <a:gd name="T20" fmla="*/ 58 w 130"/>
              <a:gd name="T21" fmla="*/ 185 h 222"/>
              <a:gd name="T22" fmla="*/ 58 w 130"/>
              <a:gd name="T23" fmla="*/ 117 h 222"/>
              <a:gd name="T24" fmla="*/ 4 w 130"/>
              <a:gd name="T25" fmla="*/ 69 h 222"/>
              <a:gd name="T26" fmla="*/ 19 w 130"/>
              <a:gd name="T27" fmla="*/ 34 h 222"/>
              <a:gd name="T28" fmla="*/ 58 w 130"/>
              <a:gd name="T29" fmla="*/ 19 h 222"/>
              <a:gd name="T30" fmla="*/ 58 w 130"/>
              <a:gd name="T31" fmla="*/ 0 h 222"/>
              <a:gd name="T32" fmla="*/ 73 w 130"/>
              <a:gd name="T33" fmla="*/ 0 h 222"/>
              <a:gd name="T34" fmla="*/ 73 w 130"/>
              <a:gd name="T35" fmla="*/ 19 h 222"/>
              <a:gd name="T36" fmla="*/ 125 w 130"/>
              <a:gd name="T37" fmla="*/ 63 h 222"/>
              <a:gd name="T38" fmla="*/ 99 w 130"/>
              <a:gd name="T39" fmla="*/ 63 h 222"/>
              <a:gd name="T40" fmla="*/ 73 w 130"/>
              <a:gd name="T41" fmla="*/ 37 h 222"/>
              <a:gd name="T42" fmla="*/ 73 w 130"/>
              <a:gd name="T43" fmla="*/ 98 h 222"/>
              <a:gd name="T44" fmla="*/ 58 w 130"/>
              <a:gd name="T45" fmla="*/ 96 h 222"/>
              <a:gd name="T46" fmla="*/ 58 w 130"/>
              <a:gd name="T47" fmla="*/ 37 h 222"/>
              <a:gd name="T48" fmla="*/ 30 w 130"/>
              <a:gd name="T49" fmla="*/ 67 h 222"/>
              <a:gd name="T50" fmla="*/ 38 w 130"/>
              <a:gd name="T51" fmla="*/ 86 h 222"/>
              <a:gd name="T52" fmla="*/ 58 w 130"/>
              <a:gd name="T53" fmla="*/ 96 h 222"/>
              <a:gd name="T54" fmla="*/ 73 w 130"/>
              <a:gd name="T55" fmla="*/ 185 h 222"/>
              <a:gd name="T56" fmla="*/ 104 w 130"/>
              <a:gd name="T57" fmla="*/ 150 h 222"/>
              <a:gd name="T58" fmla="*/ 97 w 130"/>
              <a:gd name="T59" fmla="*/ 131 h 222"/>
              <a:gd name="T60" fmla="*/ 73 w 130"/>
              <a:gd name="T61" fmla="*/ 120 h 222"/>
              <a:gd name="T62" fmla="*/ 73 w 130"/>
              <a:gd name="T63" fmla="*/ 185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0" h="222">
                <a:moveTo>
                  <a:pt x="73" y="98"/>
                </a:moveTo>
                <a:cubicBezTo>
                  <a:pt x="95" y="103"/>
                  <a:pt x="110" y="109"/>
                  <a:pt x="118" y="116"/>
                </a:cubicBezTo>
                <a:cubicBezTo>
                  <a:pt x="126" y="124"/>
                  <a:pt x="130" y="135"/>
                  <a:pt x="130" y="149"/>
                </a:cubicBezTo>
                <a:cubicBezTo>
                  <a:pt x="130" y="163"/>
                  <a:pt x="125" y="175"/>
                  <a:pt x="115" y="186"/>
                </a:cubicBezTo>
                <a:cubicBezTo>
                  <a:pt x="105" y="196"/>
                  <a:pt x="91" y="202"/>
                  <a:pt x="73" y="203"/>
                </a:cubicBezTo>
                <a:cubicBezTo>
                  <a:pt x="73" y="222"/>
                  <a:pt x="73" y="222"/>
                  <a:pt x="73" y="222"/>
                </a:cubicBezTo>
                <a:cubicBezTo>
                  <a:pt x="58" y="222"/>
                  <a:pt x="58" y="222"/>
                  <a:pt x="58" y="222"/>
                </a:cubicBezTo>
                <a:cubicBezTo>
                  <a:pt x="58" y="203"/>
                  <a:pt x="58" y="203"/>
                  <a:pt x="58" y="203"/>
                </a:cubicBezTo>
                <a:cubicBezTo>
                  <a:pt x="22" y="200"/>
                  <a:pt x="2" y="182"/>
                  <a:pt x="0" y="150"/>
                </a:cubicBezTo>
                <a:cubicBezTo>
                  <a:pt x="26" y="150"/>
                  <a:pt x="26" y="150"/>
                  <a:pt x="26" y="150"/>
                </a:cubicBezTo>
                <a:cubicBezTo>
                  <a:pt x="28" y="170"/>
                  <a:pt x="39" y="182"/>
                  <a:pt x="58" y="185"/>
                </a:cubicBezTo>
                <a:cubicBezTo>
                  <a:pt x="58" y="117"/>
                  <a:pt x="58" y="117"/>
                  <a:pt x="58" y="117"/>
                </a:cubicBezTo>
                <a:cubicBezTo>
                  <a:pt x="22" y="110"/>
                  <a:pt x="4" y="94"/>
                  <a:pt x="4" y="69"/>
                </a:cubicBezTo>
                <a:cubicBezTo>
                  <a:pt x="4" y="54"/>
                  <a:pt x="9" y="43"/>
                  <a:pt x="19" y="34"/>
                </a:cubicBezTo>
                <a:cubicBezTo>
                  <a:pt x="28" y="25"/>
                  <a:pt x="42" y="20"/>
                  <a:pt x="58" y="19"/>
                </a:cubicBezTo>
                <a:cubicBezTo>
                  <a:pt x="58" y="0"/>
                  <a:pt x="58" y="0"/>
                  <a:pt x="58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19"/>
                  <a:pt x="73" y="19"/>
                  <a:pt x="73" y="19"/>
                </a:cubicBezTo>
                <a:cubicBezTo>
                  <a:pt x="105" y="21"/>
                  <a:pt x="122" y="35"/>
                  <a:pt x="125" y="63"/>
                </a:cubicBezTo>
                <a:cubicBezTo>
                  <a:pt x="99" y="63"/>
                  <a:pt x="99" y="63"/>
                  <a:pt x="99" y="63"/>
                </a:cubicBezTo>
                <a:cubicBezTo>
                  <a:pt x="98" y="48"/>
                  <a:pt x="89" y="39"/>
                  <a:pt x="73" y="37"/>
                </a:cubicBezTo>
                <a:lnTo>
                  <a:pt x="73" y="98"/>
                </a:lnTo>
                <a:close/>
                <a:moveTo>
                  <a:pt x="58" y="96"/>
                </a:moveTo>
                <a:cubicBezTo>
                  <a:pt x="58" y="37"/>
                  <a:pt x="58" y="37"/>
                  <a:pt x="58" y="37"/>
                </a:cubicBezTo>
                <a:cubicBezTo>
                  <a:pt x="39" y="40"/>
                  <a:pt x="30" y="50"/>
                  <a:pt x="30" y="67"/>
                </a:cubicBezTo>
                <a:cubicBezTo>
                  <a:pt x="30" y="76"/>
                  <a:pt x="33" y="82"/>
                  <a:pt x="38" y="86"/>
                </a:cubicBezTo>
                <a:cubicBezTo>
                  <a:pt x="43" y="91"/>
                  <a:pt x="50" y="94"/>
                  <a:pt x="58" y="96"/>
                </a:cubicBezTo>
                <a:close/>
                <a:moveTo>
                  <a:pt x="73" y="185"/>
                </a:moveTo>
                <a:cubicBezTo>
                  <a:pt x="93" y="182"/>
                  <a:pt x="104" y="171"/>
                  <a:pt x="104" y="150"/>
                </a:cubicBezTo>
                <a:cubicBezTo>
                  <a:pt x="104" y="142"/>
                  <a:pt x="102" y="135"/>
                  <a:pt x="97" y="131"/>
                </a:cubicBezTo>
                <a:cubicBezTo>
                  <a:pt x="93" y="126"/>
                  <a:pt x="85" y="122"/>
                  <a:pt x="73" y="120"/>
                </a:cubicBezTo>
                <a:lnTo>
                  <a:pt x="73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4" name="Freeform 19"/>
          <p:cNvSpPr>
            <a:spLocks noEditPoints="1"/>
          </p:cNvSpPr>
          <p:nvPr/>
        </p:nvSpPr>
        <p:spPr bwMode="auto">
          <a:xfrm>
            <a:off x="5679826" y="5153845"/>
            <a:ext cx="612826" cy="613652"/>
          </a:xfrm>
          <a:custGeom>
            <a:avLst/>
            <a:gdLst>
              <a:gd name="T0" fmla="*/ 281 w 311"/>
              <a:gd name="T1" fmla="*/ 130 h 312"/>
              <a:gd name="T2" fmla="*/ 311 w 311"/>
              <a:gd name="T3" fmla="*/ 116 h 312"/>
              <a:gd name="T4" fmla="*/ 294 w 311"/>
              <a:gd name="T5" fmla="*/ 75 h 312"/>
              <a:gd name="T6" fmla="*/ 263 w 311"/>
              <a:gd name="T7" fmla="*/ 86 h 312"/>
              <a:gd name="T8" fmla="*/ 226 w 311"/>
              <a:gd name="T9" fmla="*/ 48 h 312"/>
              <a:gd name="T10" fmla="*/ 237 w 311"/>
              <a:gd name="T11" fmla="*/ 17 h 312"/>
              <a:gd name="T12" fmla="*/ 197 w 311"/>
              <a:gd name="T13" fmla="*/ 0 h 312"/>
              <a:gd name="T14" fmla="*/ 183 w 311"/>
              <a:gd name="T15" fmla="*/ 30 h 312"/>
              <a:gd name="T16" fmla="*/ 129 w 311"/>
              <a:gd name="T17" fmla="*/ 30 h 312"/>
              <a:gd name="T18" fmla="*/ 115 w 311"/>
              <a:gd name="T19" fmla="*/ 0 h 312"/>
              <a:gd name="T20" fmla="*/ 75 w 311"/>
              <a:gd name="T21" fmla="*/ 17 h 312"/>
              <a:gd name="T22" fmla="*/ 86 w 311"/>
              <a:gd name="T23" fmla="*/ 48 h 312"/>
              <a:gd name="T24" fmla="*/ 48 w 311"/>
              <a:gd name="T25" fmla="*/ 85 h 312"/>
              <a:gd name="T26" fmla="*/ 17 w 311"/>
              <a:gd name="T27" fmla="*/ 74 h 312"/>
              <a:gd name="T28" fmla="*/ 0 w 311"/>
              <a:gd name="T29" fmla="*/ 114 h 312"/>
              <a:gd name="T30" fmla="*/ 30 w 311"/>
              <a:gd name="T31" fmla="*/ 129 h 312"/>
              <a:gd name="T32" fmla="*/ 30 w 311"/>
              <a:gd name="T33" fmla="*/ 182 h 312"/>
              <a:gd name="T34" fmla="*/ 0 w 311"/>
              <a:gd name="T35" fmla="*/ 196 h 312"/>
              <a:gd name="T36" fmla="*/ 16 w 311"/>
              <a:gd name="T37" fmla="*/ 236 h 312"/>
              <a:gd name="T38" fmla="*/ 47 w 311"/>
              <a:gd name="T39" fmla="*/ 225 h 312"/>
              <a:gd name="T40" fmla="*/ 85 w 311"/>
              <a:gd name="T41" fmla="*/ 263 h 312"/>
              <a:gd name="T42" fmla="*/ 73 w 311"/>
              <a:gd name="T43" fmla="*/ 294 h 312"/>
              <a:gd name="T44" fmla="*/ 114 w 311"/>
              <a:gd name="T45" fmla="*/ 311 h 312"/>
              <a:gd name="T46" fmla="*/ 128 w 311"/>
              <a:gd name="T47" fmla="*/ 281 h 312"/>
              <a:gd name="T48" fmla="*/ 181 w 311"/>
              <a:gd name="T49" fmla="*/ 282 h 312"/>
              <a:gd name="T50" fmla="*/ 195 w 311"/>
              <a:gd name="T51" fmla="*/ 312 h 312"/>
              <a:gd name="T52" fmla="*/ 236 w 311"/>
              <a:gd name="T53" fmla="*/ 295 h 312"/>
              <a:gd name="T54" fmla="*/ 225 w 311"/>
              <a:gd name="T55" fmla="*/ 264 h 312"/>
              <a:gd name="T56" fmla="*/ 263 w 311"/>
              <a:gd name="T57" fmla="*/ 226 h 312"/>
              <a:gd name="T58" fmla="*/ 294 w 311"/>
              <a:gd name="T59" fmla="*/ 238 h 312"/>
              <a:gd name="T60" fmla="*/ 311 w 311"/>
              <a:gd name="T61" fmla="*/ 197 h 312"/>
              <a:gd name="T62" fmla="*/ 281 w 311"/>
              <a:gd name="T63" fmla="*/ 183 h 312"/>
              <a:gd name="T64" fmla="*/ 281 w 311"/>
              <a:gd name="T65" fmla="*/ 130 h 312"/>
              <a:gd name="T66" fmla="*/ 155 w 311"/>
              <a:gd name="T67" fmla="*/ 254 h 312"/>
              <a:gd name="T68" fmla="*/ 57 w 311"/>
              <a:gd name="T69" fmla="*/ 156 h 312"/>
              <a:gd name="T70" fmla="*/ 155 w 311"/>
              <a:gd name="T71" fmla="*/ 57 h 312"/>
              <a:gd name="T72" fmla="*/ 254 w 311"/>
              <a:gd name="T73" fmla="*/ 156 h 312"/>
              <a:gd name="T74" fmla="*/ 155 w 311"/>
              <a:gd name="T75" fmla="*/ 254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11" h="312">
                <a:moveTo>
                  <a:pt x="281" y="130"/>
                </a:moveTo>
                <a:cubicBezTo>
                  <a:pt x="311" y="116"/>
                  <a:pt x="311" y="116"/>
                  <a:pt x="311" y="116"/>
                </a:cubicBezTo>
                <a:cubicBezTo>
                  <a:pt x="294" y="75"/>
                  <a:pt x="294" y="75"/>
                  <a:pt x="294" y="75"/>
                </a:cubicBezTo>
                <a:cubicBezTo>
                  <a:pt x="263" y="86"/>
                  <a:pt x="263" y="86"/>
                  <a:pt x="263" y="86"/>
                </a:cubicBezTo>
                <a:cubicBezTo>
                  <a:pt x="253" y="71"/>
                  <a:pt x="240" y="58"/>
                  <a:pt x="226" y="48"/>
                </a:cubicBezTo>
                <a:cubicBezTo>
                  <a:pt x="237" y="17"/>
                  <a:pt x="237" y="17"/>
                  <a:pt x="237" y="17"/>
                </a:cubicBezTo>
                <a:cubicBezTo>
                  <a:pt x="197" y="0"/>
                  <a:pt x="197" y="0"/>
                  <a:pt x="197" y="0"/>
                </a:cubicBezTo>
                <a:cubicBezTo>
                  <a:pt x="183" y="30"/>
                  <a:pt x="183" y="30"/>
                  <a:pt x="183" y="30"/>
                </a:cubicBezTo>
                <a:cubicBezTo>
                  <a:pt x="165" y="27"/>
                  <a:pt x="147" y="26"/>
                  <a:pt x="129" y="30"/>
                </a:cubicBezTo>
                <a:cubicBezTo>
                  <a:pt x="115" y="0"/>
                  <a:pt x="115" y="0"/>
                  <a:pt x="115" y="0"/>
                </a:cubicBezTo>
                <a:cubicBezTo>
                  <a:pt x="75" y="17"/>
                  <a:pt x="75" y="17"/>
                  <a:pt x="75" y="17"/>
                </a:cubicBezTo>
                <a:cubicBezTo>
                  <a:pt x="86" y="48"/>
                  <a:pt x="86" y="48"/>
                  <a:pt x="86" y="48"/>
                </a:cubicBezTo>
                <a:cubicBezTo>
                  <a:pt x="70" y="58"/>
                  <a:pt x="58" y="71"/>
                  <a:pt x="48" y="85"/>
                </a:cubicBezTo>
                <a:cubicBezTo>
                  <a:pt x="17" y="74"/>
                  <a:pt x="17" y="74"/>
                  <a:pt x="17" y="74"/>
                </a:cubicBezTo>
                <a:cubicBezTo>
                  <a:pt x="0" y="114"/>
                  <a:pt x="0" y="114"/>
                  <a:pt x="0" y="114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26" y="146"/>
                  <a:pt x="26" y="164"/>
                  <a:pt x="30" y="182"/>
                </a:cubicBezTo>
                <a:cubicBezTo>
                  <a:pt x="0" y="196"/>
                  <a:pt x="0" y="196"/>
                  <a:pt x="0" y="196"/>
                </a:cubicBezTo>
                <a:cubicBezTo>
                  <a:pt x="16" y="236"/>
                  <a:pt x="16" y="236"/>
                  <a:pt x="16" y="236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57" y="241"/>
                  <a:pt x="70" y="253"/>
                  <a:pt x="85" y="263"/>
                </a:cubicBezTo>
                <a:cubicBezTo>
                  <a:pt x="73" y="294"/>
                  <a:pt x="73" y="294"/>
                  <a:pt x="73" y="294"/>
                </a:cubicBezTo>
                <a:cubicBezTo>
                  <a:pt x="114" y="311"/>
                  <a:pt x="114" y="311"/>
                  <a:pt x="114" y="311"/>
                </a:cubicBezTo>
                <a:cubicBezTo>
                  <a:pt x="128" y="281"/>
                  <a:pt x="128" y="281"/>
                  <a:pt x="128" y="281"/>
                </a:cubicBezTo>
                <a:cubicBezTo>
                  <a:pt x="145" y="285"/>
                  <a:pt x="163" y="285"/>
                  <a:pt x="181" y="282"/>
                </a:cubicBezTo>
                <a:cubicBezTo>
                  <a:pt x="195" y="312"/>
                  <a:pt x="195" y="312"/>
                  <a:pt x="195" y="312"/>
                </a:cubicBezTo>
                <a:cubicBezTo>
                  <a:pt x="236" y="295"/>
                  <a:pt x="236" y="295"/>
                  <a:pt x="236" y="295"/>
                </a:cubicBezTo>
                <a:cubicBezTo>
                  <a:pt x="225" y="264"/>
                  <a:pt x="225" y="264"/>
                  <a:pt x="225" y="264"/>
                </a:cubicBezTo>
                <a:cubicBezTo>
                  <a:pt x="240" y="254"/>
                  <a:pt x="253" y="241"/>
                  <a:pt x="263" y="226"/>
                </a:cubicBezTo>
                <a:cubicBezTo>
                  <a:pt x="294" y="238"/>
                  <a:pt x="294" y="238"/>
                  <a:pt x="294" y="238"/>
                </a:cubicBezTo>
                <a:cubicBezTo>
                  <a:pt x="311" y="197"/>
                  <a:pt x="311" y="197"/>
                  <a:pt x="311" y="197"/>
                </a:cubicBezTo>
                <a:cubicBezTo>
                  <a:pt x="281" y="183"/>
                  <a:pt x="281" y="183"/>
                  <a:pt x="281" y="183"/>
                </a:cubicBezTo>
                <a:cubicBezTo>
                  <a:pt x="285" y="166"/>
                  <a:pt x="285" y="148"/>
                  <a:pt x="281" y="130"/>
                </a:cubicBezTo>
                <a:close/>
                <a:moveTo>
                  <a:pt x="155" y="254"/>
                </a:moveTo>
                <a:cubicBezTo>
                  <a:pt x="101" y="254"/>
                  <a:pt x="57" y="210"/>
                  <a:pt x="57" y="156"/>
                </a:cubicBezTo>
                <a:cubicBezTo>
                  <a:pt x="57" y="101"/>
                  <a:pt x="101" y="57"/>
                  <a:pt x="155" y="57"/>
                </a:cubicBezTo>
                <a:cubicBezTo>
                  <a:pt x="210" y="57"/>
                  <a:pt x="254" y="101"/>
                  <a:pt x="254" y="156"/>
                </a:cubicBezTo>
                <a:cubicBezTo>
                  <a:pt x="254" y="210"/>
                  <a:pt x="210" y="254"/>
                  <a:pt x="155" y="2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5" name="组合 44"/>
          <p:cNvGrpSpPr/>
          <p:nvPr/>
        </p:nvGrpSpPr>
        <p:grpSpPr>
          <a:xfrm>
            <a:off x="5736181" y="1706835"/>
            <a:ext cx="583473" cy="561118"/>
            <a:chOff x="2607983" y="4241292"/>
            <a:chExt cx="490600" cy="471805"/>
          </a:xfrm>
          <a:effectLst/>
        </p:grpSpPr>
        <p:sp>
          <p:nvSpPr>
            <p:cNvPr id="46" name="Oval 131"/>
            <p:cNvSpPr>
              <a:spLocks noChangeArrowheads="1"/>
            </p:cNvSpPr>
            <p:nvPr/>
          </p:nvSpPr>
          <p:spPr bwMode="auto">
            <a:xfrm>
              <a:off x="2742898" y="4241292"/>
              <a:ext cx="220770" cy="2235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7" name="Freeform 134"/>
            <p:cNvSpPr/>
            <p:nvPr/>
          </p:nvSpPr>
          <p:spPr bwMode="auto">
            <a:xfrm>
              <a:off x="2607983" y="4499759"/>
              <a:ext cx="490600" cy="213338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8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477135" y="1773408"/>
            <a:ext cx="33500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209314" y="1767774"/>
            <a:ext cx="34595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477135" y="4952306"/>
            <a:ext cx="33500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209314" y="4952306"/>
            <a:ext cx="34595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4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2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1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8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53" presetClass="entr" presetSubtype="16" fill="hold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53" presetClass="entr" presetSubtype="16" fill="hold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5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4" grpId="0" animBg="1"/>
          <p:bldP spid="20" grpId="0" animBg="1"/>
          <p:bldP spid="22" grpId="0" animBg="1"/>
          <p:bldP spid="28" grpId="0" animBg="1"/>
          <p:bldP spid="30" grpId="0" animBg="1"/>
          <p:bldP spid="32" grpId="0" animBg="1"/>
          <p:bldP spid="34" grpId="0" animBg="1"/>
          <p:bldP spid="35" grpId="0"/>
          <p:bldP spid="36" grpId="0"/>
          <p:bldP spid="37" grpId="0"/>
          <p:bldP spid="38" grpId="0"/>
          <p:bldP spid="43" grpId="0" animBg="1"/>
          <p:bldP spid="44" grpId="0" animBg="1"/>
          <p:bldP spid="48" grpId="0"/>
          <p:bldP spid="49" grpId="0"/>
          <p:bldP spid="50" grpId="0"/>
          <p:bldP spid="51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2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2" presetClass="entr" presetSubtype="4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23" dur="5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22" presetClass="entr" presetSubtype="2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2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22" presetClass="entr" presetSubtype="1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9" dur="500"/>
                                            <p:tgtEl>
                                              <p:spTgt spid="2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22" presetClass="entr" presetSubtype="8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3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3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8" presetID="53" presetClass="entr" presetSubtype="16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5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1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2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3" presetID="53" presetClass="entr" presetSubtype="16" fill="hold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53" presetClass="entr" presetSubtype="16" fill="hold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2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3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5" dur="10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6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8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9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1" dur="10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4" dur="10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2" grpId="0" animBg="1"/>
          <p:bldP spid="14" grpId="0" animBg="1"/>
          <p:bldP spid="20" grpId="0" animBg="1"/>
          <p:bldP spid="22" grpId="0" animBg="1"/>
          <p:bldP spid="28" grpId="0" animBg="1"/>
          <p:bldP spid="30" grpId="0" animBg="1"/>
          <p:bldP spid="32" grpId="0" animBg="1"/>
          <p:bldP spid="34" grpId="0" animBg="1"/>
          <p:bldP spid="35" grpId="0"/>
          <p:bldP spid="36" grpId="0"/>
          <p:bldP spid="37" grpId="0"/>
          <p:bldP spid="38" grpId="0"/>
          <p:bldP spid="43" grpId="0" animBg="1"/>
          <p:bldP spid="44" grpId="0" animBg="1"/>
          <p:bldP spid="48" grpId="0"/>
          <p:bldP spid="49" grpId="0"/>
          <p:bldP spid="50" grpId="0"/>
          <p:bldP spid="51" grpId="0"/>
        </p:bldLst>
      </p:timing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854238" y="1983455"/>
            <a:ext cx="3194340" cy="2129560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1180" y="1981769"/>
            <a:ext cx="3197752" cy="212574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1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390538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4862852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994402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1" name="image95.png"/>
          <p:cNvPicPr>
            <a:picLocks noChangeAspect="1" noChangeArrowheads="1"/>
          </p:cNvPicPr>
          <p:nvPr/>
        </p:nvPicPr>
        <p:blipFill>
          <a:blip r:embed="rId3" cstate="screen"/>
          <a:srcRect b="5927"/>
          <a:stretch>
            <a:fillRect/>
          </a:stretch>
        </p:blipFill>
        <p:spPr bwMode="auto">
          <a:xfrm>
            <a:off x="3627903" y="1710846"/>
            <a:ext cx="4683856" cy="26675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</a14:hiddenLine>
            </a:ext>
          </a:extLst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screen"/>
          <a:stretch>
            <a:fillRect/>
          </a:stretch>
        </p:blipFill>
        <p:spPr>
          <a:xfrm>
            <a:off x="4224528" y="1865376"/>
            <a:ext cx="3493008" cy="22128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 p14:presetBounceEnd="8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nodeType="withEffect" p14:presetBounceEnd="8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80000">
                                          <p:cBhvr additive="base">
                                            <p:cTn id="1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80000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" dur="10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8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1" dur="1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2" fill="hold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5" dur="10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6" presetID="2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18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9" presetID="2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21" dur="10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3" grpId="0"/>
          <p:bldP spid="14" grpId="0"/>
          <p:bldP spid="19" grpId="0"/>
        </p:bldLst>
      </p:timing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/>
          <p:nvPr/>
        </p:nvSpPr>
        <p:spPr bwMode="auto">
          <a:xfrm>
            <a:off x="3025700" y="1630491"/>
            <a:ext cx="2811446" cy="2234905"/>
          </a:xfrm>
          <a:custGeom>
            <a:avLst/>
            <a:gdLst>
              <a:gd name="T0" fmla="*/ 132 w 550"/>
              <a:gd name="T1" fmla="*/ 289 h 436"/>
              <a:gd name="T2" fmla="*/ 132 w 550"/>
              <a:gd name="T3" fmla="*/ 436 h 436"/>
              <a:gd name="T4" fmla="*/ 276 w 550"/>
              <a:gd name="T5" fmla="*/ 436 h 436"/>
              <a:gd name="T6" fmla="*/ 408 w 550"/>
              <a:gd name="T7" fmla="*/ 436 h 436"/>
              <a:gd name="T8" fmla="*/ 447 w 550"/>
              <a:gd name="T9" fmla="*/ 436 h 436"/>
              <a:gd name="T10" fmla="*/ 550 w 550"/>
              <a:gd name="T11" fmla="*/ 436 h 436"/>
              <a:gd name="T12" fmla="*/ 550 w 550"/>
              <a:gd name="T13" fmla="*/ 291 h 436"/>
              <a:gd name="T14" fmla="*/ 497 w 550"/>
              <a:gd name="T15" fmla="*/ 306 h 436"/>
              <a:gd name="T16" fmla="*/ 418 w 550"/>
              <a:gd name="T17" fmla="*/ 220 h 436"/>
              <a:gd name="T18" fmla="*/ 497 w 550"/>
              <a:gd name="T19" fmla="*/ 134 h 436"/>
              <a:gd name="T20" fmla="*/ 550 w 550"/>
              <a:gd name="T21" fmla="*/ 150 h 436"/>
              <a:gd name="T22" fmla="*/ 550 w 550"/>
              <a:gd name="T23" fmla="*/ 0 h 436"/>
              <a:gd name="T24" fmla="*/ 132 w 550"/>
              <a:gd name="T25" fmla="*/ 0 h 436"/>
              <a:gd name="T26" fmla="*/ 132 w 550"/>
              <a:gd name="T27" fmla="*/ 156 h 436"/>
              <a:gd name="T28" fmla="*/ 109 w 550"/>
              <a:gd name="T29" fmla="*/ 197 h 436"/>
              <a:gd name="T30" fmla="*/ 64 w 550"/>
              <a:gd name="T31" fmla="*/ 197 h 436"/>
              <a:gd name="T32" fmla="*/ 29 w 550"/>
              <a:gd name="T33" fmla="*/ 185 h 436"/>
              <a:gd name="T34" fmla="*/ 0 w 550"/>
              <a:gd name="T35" fmla="*/ 220 h 436"/>
              <a:gd name="T36" fmla="*/ 29 w 550"/>
              <a:gd name="T37" fmla="*/ 255 h 436"/>
              <a:gd name="T38" fmla="*/ 64 w 550"/>
              <a:gd name="T39" fmla="*/ 243 h 436"/>
              <a:gd name="T40" fmla="*/ 109 w 550"/>
              <a:gd name="T41" fmla="*/ 243 h 436"/>
              <a:gd name="T42" fmla="*/ 129 w 550"/>
              <a:gd name="T43" fmla="*/ 268 h 436"/>
              <a:gd name="T44" fmla="*/ 133 w 550"/>
              <a:gd name="T45" fmla="*/ 268 h 436"/>
              <a:gd name="T46" fmla="*/ 132 w 550"/>
              <a:gd name="T47" fmla="*/ 285 h 436"/>
              <a:gd name="T48" fmla="*/ 132 w 550"/>
              <a:gd name="T49" fmla="*/ 289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550" h="436">
                <a:moveTo>
                  <a:pt x="132" y="289"/>
                </a:moveTo>
                <a:cubicBezTo>
                  <a:pt x="132" y="436"/>
                  <a:pt x="132" y="436"/>
                  <a:pt x="132" y="436"/>
                </a:cubicBezTo>
                <a:cubicBezTo>
                  <a:pt x="276" y="436"/>
                  <a:pt x="276" y="436"/>
                  <a:pt x="276" y="436"/>
                </a:cubicBezTo>
                <a:cubicBezTo>
                  <a:pt x="276" y="436"/>
                  <a:pt x="408" y="436"/>
                  <a:pt x="408" y="436"/>
                </a:cubicBezTo>
                <a:cubicBezTo>
                  <a:pt x="410" y="436"/>
                  <a:pt x="416" y="436"/>
                  <a:pt x="447" y="436"/>
                </a:cubicBezTo>
                <a:cubicBezTo>
                  <a:pt x="550" y="436"/>
                  <a:pt x="550" y="436"/>
                  <a:pt x="550" y="436"/>
                </a:cubicBezTo>
                <a:cubicBezTo>
                  <a:pt x="550" y="291"/>
                  <a:pt x="550" y="291"/>
                  <a:pt x="550" y="291"/>
                </a:cubicBezTo>
                <a:cubicBezTo>
                  <a:pt x="537" y="296"/>
                  <a:pt x="514" y="306"/>
                  <a:pt x="497" y="306"/>
                </a:cubicBezTo>
                <a:cubicBezTo>
                  <a:pt x="453" y="306"/>
                  <a:pt x="418" y="267"/>
                  <a:pt x="418" y="220"/>
                </a:cubicBezTo>
                <a:cubicBezTo>
                  <a:pt x="418" y="173"/>
                  <a:pt x="453" y="134"/>
                  <a:pt x="497" y="134"/>
                </a:cubicBezTo>
                <a:cubicBezTo>
                  <a:pt x="514" y="134"/>
                  <a:pt x="537" y="144"/>
                  <a:pt x="550" y="150"/>
                </a:cubicBezTo>
                <a:cubicBezTo>
                  <a:pt x="550" y="0"/>
                  <a:pt x="550" y="0"/>
                  <a:pt x="550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2" y="156"/>
                  <a:pt x="132" y="156"/>
                  <a:pt x="132" y="156"/>
                </a:cubicBezTo>
                <a:cubicBezTo>
                  <a:pt x="131" y="174"/>
                  <a:pt x="123" y="189"/>
                  <a:pt x="109" y="197"/>
                </a:cubicBezTo>
                <a:cubicBezTo>
                  <a:pt x="95" y="205"/>
                  <a:pt x="79" y="205"/>
                  <a:pt x="64" y="197"/>
                </a:cubicBezTo>
                <a:cubicBezTo>
                  <a:pt x="51" y="191"/>
                  <a:pt x="34" y="185"/>
                  <a:pt x="29" y="185"/>
                </a:cubicBezTo>
                <a:cubicBezTo>
                  <a:pt x="13" y="185"/>
                  <a:pt x="0" y="201"/>
                  <a:pt x="0" y="220"/>
                </a:cubicBezTo>
                <a:cubicBezTo>
                  <a:pt x="0" y="239"/>
                  <a:pt x="13" y="255"/>
                  <a:pt x="29" y="255"/>
                </a:cubicBezTo>
                <a:cubicBezTo>
                  <a:pt x="34" y="255"/>
                  <a:pt x="51" y="249"/>
                  <a:pt x="64" y="243"/>
                </a:cubicBezTo>
                <a:cubicBezTo>
                  <a:pt x="79" y="235"/>
                  <a:pt x="95" y="235"/>
                  <a:pt x="109" y="243"/>
                </a:cubicBezTo>
                <a:cubicBezTo>
                  <a:pt x="118" y="248"/>
                  <a:pt x="125" y="257"/>
                  <a:pt x="129" y="268"/>
                </a:cubicBezTo>
                <a:cubicBezTo>
                  <a:pt x="133" y="268"/>
                  <a:pt x="133" y="268"/>
                  <a:pt x="133" y="268"/>
                </a:cubicBezTo>
                <a:cubicBezTo>
                  <a:pt x="132" y="285"/>
                  <a:pt x="132" y="285"/>
                  <a:pt x="132" y="285"/>
                </a:cubicBezTo>
                <a:cubicBezTo>
                  <a:pt x="132" y="286"/>
                  <a:pt x="132" y="287"/>
                  <a:pt x="132" y="289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" name="Freeform 6"/>
          <p:cNvSpPr/>
          <p:nvPr/>
        </p:nvSpPr>
        <p:spPr bwMode="auto">
          <a:xfrm>
            <a:off x="5418236" y="1630491"/>
            <a:ext cx="2809286" cy="2234905"/>
          </a:xfrm>
          <a:custGeom>
            <a:avLst/>
            <a:gdLst>
              <a:gd name="T0" fmla="*/ 550 w 550"/>
              <a:gd name="T1" fmla="*/ 150 h 436"/>
              <a:gd name="T2" fmla="*/ 550 w 550"/>
              <a:gd name="T3" fmla="*/ 0 h 436"/>
              <a:gd name="T4" fmla="*/ 479 w 550"/>
              <a:gd name="T5" fmla="*/ 0 h 436"/>
              <a:gd name="T6" fmla="*/ 339 w 550"/>
              <a:gd name="T7" fmla="*/ 0 h 436"/>
              <a:gd name="T8" fmla="*/ 277 w 550"/>
              <a:gd name="T9" fmla="*/ 0 h 436"/>
              <a:gd name="T10" fmla="*/ 275 w 550"/>
              <a:gd name="T11" fmla="*/ 0 h 436"/>
              <a:gd name="T12" fmla="*/ 132 w 550"/>
              <a:gd name="T13" fmla="*/ 0 h 436"/>
              <a:gd name="T14" fmla="*/ 132 w 550"/>
              <a:gd name="T15" fmla="*/ 156 h 436"/>
              <a:gd name="T16" fmla="*/ 109 w 550"/>
              <a:gd name="T17" fmla="*/ 197 h 436"/>
              <a:gd name="T18" fmla="*/ 64 w 550"/>
              <a:gd name="T19" fmla="*/ 197 h 436"/>
              <a:gd name="T20" fmla="*/ 29 w 550"/>
              <a:gd name="T21" fmla="*/ 185 h 436"/>
              <a:gd name="T22" fmla="*/ 0 w 550"/>
              <a:gd name="T23" fmla="*/ 220 h 436"/>
              <a:gd name="T24" fmla="*/ 29 w 550"/>
              <a:gd name="T25" fmla="*/ 255 h 436"/>
              <a:gd name="T26" fmla="*/ 64 w 550"/>
              <a:gd name="T27" fmla="*/ 243 h 436"/>
              <a:gd name="T28" fmla="*/ 109 w 550"/>
              <a:gd name="T29" fmla="*/ 243 h 436"/>
              <a:gd name="T30" fmla="*/ 129 w 550"/>
              <a:gd name="T31" fmla="*/ 268 h 436"/>
              <a:gd name="T32" fmla="*/ 133 w 550"/>
              <a:gd name="T33" fmla="*/ 268 h 436"/>
              <a:gd name="T34" fmla="*/ 132 w 550"/>
              <a:gd name="T35" fmla="*/ 285 h 436"/>
              <a:gd name="T36" fmla="*/ 132 w 550"/>
              <a:gd name="T37" fmla="*/ 289 h 436"/>
              <a:gd name="T38" fmla="*/ 132 w 550"/>
              <a:gd name="T39" fmla="*/ 436 h 436"/>
              <a:gd name="T40" fmla="*/ 550 w 550"/>
              <a:gd name="T41" fmla="*/ 436 h 436"/>
              <a:gd name="T42" fmla="*/ 550 w 550"/>
              <a:gd name="T43" fmla="*/ 291 h 436"/>
              <a:gd name="T44" fmla="*/ 497 w 550"/>
              <a:gd name="T45" fmla="*/ 306 h 436"/>
              <a:gd name="T46" fmla="*/ 418 w 550"/>
              <a:gd name="T47" fmla="*/ 220 h 436"/>
              <a:gd name="T48" fmla="*/ 497 w 550"/>
              <a:gd name="T49" fmla="*/ 134 h 436"/>
              <a:gd name="T50" fmla="*/ 550 w 550"/>
              <a:gd name="T51" fmla="*/ 150 h 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</a:cxnLst>
            <a:rect l="0" t="0" r="r" b="b"/>
            <a:pathLst>
              <a:path w="550" h="436">
                <a:moveTo>
                  <a:pt x="550" y="150"/>
                </a:moveTo>
                <a:cubicBezTo>
                  <a:pt x="550" y="0"/>
                  <a:pt x="550" y="0"/>
                  <a:pt x="550" y="0"/>
                </a:cubicBezTo>
                <a:cubicBezTo>
                  <a:pt x="479" y="0"/>
                  <a:pt x="479" y="0"/>
                  <a:pt x="479" y="0"/>
                </a:cubicBezTo>
                <a:cubicBezTo>
                  <a:pt x="479" y="0"/>
                  <a:pt x="398" y="0"/>
                  <a:pt x="339" y="0"/>
                </a:cubicBezTo>
                <a:cubicBezTo>
                  <a:pt x="286" y="0"/>
                  <a:pt x="279" y="0"/>
                  <a:pt x="277" y="0"/>
                </a:cubicBezTo>
                <a:cubicBezTo>
                  <a:pt x="275" y="0"/>
                  <a:pt x="275" y="0"/>
                  <a:pt x="275" y="0"/>
                </a:cubicBezTo>
                <a:cubicBezTo>
                  <a:pt x="132" y="0"/>
                  <a:pt x="132" y="0"/>
                  <a:pt x="132" y="0"/>
                </a:cubicBezTo>
                <a:cubicBezTo>
                  <a:pt x="132" y="156"/>
                  <a:pt x="132" y="156"/>
                  <a:pt x="132" y="156"/>
                </a:cubicBezTo>
                <a:cubicBezTo>
                  <a:pt x="131" y="174"/>
                  <a:pt x="123" y="189"/>
                  <a:pt x="109" y="197"/>
                </a:cubicBezTo>
                <a:cubicBezTo>
                  <a:pt x="96" y="205"/>
                  <a:pt x="79" y="205"/>
                  <a:pt x="64" y="197"/>
                </a:cubicBezTo>
                <a:cubicBezTo>
                  <a:pt x="51" y="191"/>
                  <a:pt x="34" y="185"/>
                  <a:pt x="29" y="185"/>
                </a:cubicBezTo>
                <a:cubicBezTo>
                  <a:pt x="13" y="185"/>
                  <a:pt x="0" y="201"/>
                  <a:pt x="0" y="220"/>
                </a:cubicBezTo>
                <a:cubicBezTo>
                  <a:pt x="0" y="239"/>
                  <a:pt x="13" y="255"/>
                  <a:pt x="29" y="255"/>
                </a:cubicBezTo>
                <a:cubicBezTo>
                  <a:pt x="34" y="255"/>
                  <a:pt x="51" y="249"/>
                  <a:pt x="64" y="243"/>
                </a:cubicBezTo>
                <a:cubicBezTo>
                  <a:pt x="79" y="235"/>
                  <a:pt x="96" y="235"/>
                  <a:pt x="109" y="243"/>
                </a:cubicBezTo>
                <a:cubicBezTo>
                  <a:pt x="118" y="248"/>
                  <a:pt x="125" y="257"/>
                  <a:pt x="129" y="268"/>
                </a:cubicBezTo>
                <a:cubicBezTo>
                  <a:pt x="133" y="268"/>
                  <a:pt x="133" y="268"/>
                  <a:pt x="133" y="268"/>
                </a:cubicBezTo>
                <a:cubicBezTo>
                  <a:pt x="132" y="285"/>
                  <a:pt x="132" y="285"/>
                  <a:pt x="132" y="285"/>
                </a:cubicBezTo>
                <a:cubicBezTo>
                  <a:pt x="132" y="286"/>
                  <a:pt x="132" y="287"/>
                  <a:pt x="132" y="289"/>
                </a:cubicBezTo>
                <a:cubicBezTo>
                  <a:pt x="132" y="436"/>
                  <a:pt x="132" y="436"/>
                  <a:pt x="132" y="436"/>
                </a:cubicBezTo>
                <a:cubicBezTo>
                  <a:pt x="550" y="436"/>
                  <a:pt x="550" y="436"/>
                  <a:pt x="550" y="436"/>
                </a:cubicBezTo>
                <a:cubicBezTo>
                  <a:pt x="550" y="291"/>
                  <a:pt x="550" y="291"/>
                  <a:pt x="550" y="291"/>
                </a:cubicBezTo>
                <a:cubicBezTo>
                  <a:pt x="537" y="296"/>
                  <a:pt x="514" y="306"/>
                  <a:pt x="497" y="306"/>
                </a:cubicBezTo>
                <a:cubicBezTo>
                  <a:pt x="453" y="306"/>
                  <a:pt x="418" y="267"/>
                  <a:pt x="418" y="220"/>
                </a:cubicBezTo>
                <a:cubicBezTo>
                  <a:pt x="418" y="173"/>
                  <a:pt x="453" y="134"/>
                  <a:pt x="497" y="134"/>
                </a:cubicBezTo>
                <a:cubicBezTo>
                  <a:pt x="514" y="134"/>
                  <a:pt x="537" y="144"/>
                  <a:pt x="550" y="150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7"/>
          <p:cNvSpPr/>
          <p:nvPr/>
        </p:nvSpPr>
        <p:spPr bwMode="auto">
          <a:xfrm>
            <a:off x="7823728" y="1624013"/>
            <a:ext cx="2906456" cy="2241383"/>
          </a:xfrm>
          <a:custGeom>
            <a:avLst/>
            <a:gdLst>
              <a:gd name="T0" fmla="*/ 108 w 569"/>
              <a:gd name="T1" fmla="*/ 194 h 437"/>
              <a:gd name="T2" fmla="*/ 63 w 569"/>
              <a:gd name="T3" fmla="*/ 195 h 437"/>
              <a:gd name="T4" fmla="*/ 28 w 569"/>
              <a:gd name="T5" fmla="*/ 182 h 437"/>
              <a:gd name="T6" fmla="*/ 0 w 569"/>
              <a:gd name="T7" fmla="*/ 219 h 437"/>
              <a:gd name="T8" fmla="*/ 28 w 569"/>
              <a:gd name="T9" fmla="*/ 255 h 437"/>
              <a:gd name="T10" fmla="*/ 63 w 569"/>
              <a:gd name="T11" fmla="*/ 243 h 437"/>
              <a:gd name="T12" fmla="*/ 108 w 569"/>
              <a:gd name="T13" fmla="*/ 243 h 437"/>
              <a:gd name="T14" fmla="*/ 131 w 569"/>
              <a:gd name="T15" fmla="*/ 279 h 437"/>
              <a:gd name="T16" fmla="*/ 131 w 569"/>
              <a:gd name="T17" fmla="*/ 282 h 437"/>
              <a:gd name="T18" fmla="*/ 131 w 569"/>
              <a:gd name="T19" fmla="*/ 286 h 437"/>
              <a:gd name="T20" fmla="*/ 131 w 569"/>
              <a:gd name="T21" fmla="*/ 291 h 437"/>
              <a:gd name="T22" fmla="*/ 131 w 569"/>
              <a:gd name="T23" fmla="*/ 437 h 437"/>
              <a:gd name="T24" fmla="*/ 283 w 569"/>
              <a:gd name="T25" fmla="*/ 437 h 437"/>
              <a:gd name="T26" fmla="*/ 267 w 569"/>
              <a:gd name="T27" fmla="*/ 382 h 437"/>
              <a:gd name="T28" fmla="*/ 353 w 569"/>
              <a:gd name="T29" fmla="*/ 300 h 437"/>
              <a:gd name="T30" fmla="*/ 438 w 569"/>
              <a:gd name="T31" fmla="*/ 382 h 437"/>
              <a:gd name="T32" fmla="*/ 423 w 569"/>
              <a:gd name="T33" fmla="*/ 437 h 437"/>
              <a:gd name="T34" fmla="*/ 567 w 569"/>
              <a:gd name="T35" fmla="*/ 437 h 437"/>
              <a:gd name="T36" fmla="*/ 567 w 569"/>
              <a:gd name="T37" fmla="*/ 295 h 437"/>
              <a:gd name="T38" fmla="*/ 567 w 569"/>
              <a:gd name="T39" fmla="*/ 162 h 437"/>
              <a:gd name="T40" fmla="*/ 567 w 569"/>
              <a:gd name="T41" fmla="*/ 158 h 437"/>
              <a:gd name="T42" fmla="*/ 567 w 569"/>
              <a:gd name="T43" fmla="*/ 1 h 437"/>
              <a:gd name="T44" fmla="*/ 397 w 569"/>
              <a:gd name="T45" fmla="*/ 1 h 437"/>
              <a:gd name="T46" fmla="*/ 397 w 569"/>
              <a:gd name="T47" fmla="*/ 1 h 437"/>
              <a:gd name="T48" fmla="*/ 215 w 569"/>
              <a:gd name="T49" fmla="*/ 1 h 437"/>
              <a:gd name="T50" fmla="*/ 202 w 569"/>
              <a:gd name="T51" fmla="*/ 0 h 437"/>
              <a:gd name="T52" fmla="*/ 202 w 569"/>
              <a:gd name="T53" fmla="*/ 1 h 437"/>
              <a:gd name="T54" fmla="*/ 142 w 569"/>
              <a:gd name="T55" fmla="*/ 1 h 437"/>
              <a:gd name="T56" fmla="*/ 131 w 569"/>
              <a:gd name="T57" fmla="*/ 1 h 437"/>
              <a:gd name="T58" fmla="*/ 131 w 569"/>
              <a:gd name="T59" fmla="*/ 151 h 437"/>
              <a:gd name="T60" fmla="*/ 131 w 569"/>
              <a:gd name="T61" fmla="*/ 152 h 437"/>
              <a:gd name="T62" fmla="*/ 132 w 569"/>
              <a:gd name="T63" fmla="*/ 169 h 437"/>
              <a:gd name="T64" fmla="*/ 128 w 569"/>
              <a:gd name="T65" fmla="*/ 169 h 437"/>
              <a:gd name="T66" fmla="*/ 108 w 569"/>
              <a:gd name="T67" fmla="*/ 194 h 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569" h="437">
                <a:moveTo>
                  <a:pt x="108" y="194"/>
                </a:moveTo>
                <a:cubicBezTo>
                  <a:pt x="95" y="202"/>
                  <a:pt x="79" y="203"/>
                  <a:pt x="63" y="195"/>
                </a:cubicBezTo>
                <a:cubicBezTo>
                  <a:pt x="50" y="188"/>
                  <a:pt x="33" y="182"/>
                  <a:pt x="28" y="182"/>
                </a:cubicBezTo>
                <a:cubicBezTo>
                  <a:pt x="13" y="182"/>
                  <a:pt x="0" y="199"/>
                  <a:pt x="0" y="219"/>
                </a:cubicBezTo>
                <a:cubicBezTo>
                  <a:pt x="0" y="239"/>
                  <a:pt x="13" y="255"/>
                  <a:pt x="28" y="255"/>
                </a:cubicBezTo>
                <a:cubicBezTo>
                  <a:pt x="33" y="255"/>
                  <a:pt x="50" y="249"/>
                  <a:pt x="63" y="243"/>
                </a:cubicBezTo>
                <a:cubicBezTo>
                  <a:pt x="79" y="235"/>
                  <a:pt x="95" y="235"/>
                  <a:pt x="108" y="243"/>
                </a:cubicBezTo>
                <a:cubicBezTo>
                  <a:pt x="121" y="250"/>
                  <a:pt x="129" y="263"/>
                  <a:pt x="131" y="279"/>
                </a:cubicBezTo>
                <a:cubicBezTo>
                  <a:pt x="131" y="282"/>
                  <a:pt x="131" y="282"/>
                  <a:pt x="131" y="282"/>
                </a:cubicBezTo>
                <a:cubicBezTo>
                  <a:pt x="131" y="286"/>
                  <a:pt x="131" y="286"/>
                  <a:pt x="131" y="286"/>
                </a:cubicBezTo>
                <a:cubicBezTo>
                  <a:pt x="131" y="291"/>
                  <a:pt x="131" y="291"/>
                  <a:pt x="131" y="291"/>
                </a:cubicBezTo>
                <a:cubicBezTo>
                  <a:pt x="131" y="437"/>
                  <a:pt x="131" y="437"/>
                  <a:pt x="131" y="437"/>
                </a:cubicBezTo>
                <a:cubicBezTo>
                  <a:pt x="283" y="437"/>
                  <a:pt x="283" y="437"/>
                  <a:pt x="283" y="437"/>
                </a:cubicBezTo>
                <a:cubicBezTo>
                  <a:pt x="277" y="424"/>
                  <a:pt x="267" y="400"/>
                  <a:pt x="267" y="382"/>
                </a:cubicBezTo>
                <a:cubicBezTo>
                  <a:pt x="267" y="337"/>
                  <a:pt x="306" y="300"/>
                  <a:pt x="353" y="300"/>
                </a:cubicBezTo>
                <a:cubicBezTo>
                  <a:pt x="400" y="300"/>
                  <a:pt x="438" y="337"/>
                  <a:pt x="438" y="382"/>
                </a:cubicBezTo>
                <a:cubicBezTo>
                  <a:pt x="438" y="400"/>
                  <a:pt x="429" y="424"/>
                  <a:pt x="423" y="437"/>
                </a:cubicBezTo>
                <a:cubicBezTo>
                  <a:pt x="567" y="437"/>
                  <a:pt x="567" y="437"/>
                  <a:pt x="567" y="437"/>
                </a:cubicBezTo>
                <a:cubicBezTo>
                  <a:pt x="567" y="295"/>
                  <a:pt x="567" y="295"/>
                  <a:pt x="567" y="295"/>
                </a:cubicBezTo>
                <a:cubicBezTo>
                  <a:pt x="567" y="294"/>
                  <a:pt x="569" y="184"/>
                  <a:pt x="567" y="162"/>
                </a:cubicBezTo>
                <a:cubicBezTo>
                  <a:pt x="567" y="160"/>
                  <a:pt x="567" y="159"/>
                  <a:pt x="567" y="158"/>
                </a:cubicBezTo>
                <a:cubicBezTo>
                  <a:pt x="567" y="1"/>
                  <a:pt x="567" y="1"/>
                  <a:pt x="567" y="1"/>
                </a:cubicBezTo>
                <a:cubicBezTo>
                  <a:pt x="397" y="1"/>
                  <a:pt x="397" y="1"/>
                  <a:pt x="397" y="1"/>
                </a:cubicBezTo>
                <a:cubicBezTo>
                  <a:pt x="397" y="1"/>
                  <a:pt x="397" y="1"/>
                  <a:pt x="397" y="1"/>
                </a:cubicBezTo>
                <a:cubicBezTo>
                  <a:pt x="215" y="1"/>
                  <a:pt x="215" y="1"/>
                  <a:pt x="215" y="1"/>
                </a:cubicBezTo>
                <a:cubicBezTo>
                  <a:pt x="210" y="1"/>
                  <a:pt x="206" y="1"/>
                  <a:pt x="202" y="0"/>
                </a:cubicBezTo>
                <a:cubicBezTo>
                  <a:pt x="202" y="1"/>
                  <a:pt x="202" y="1"/>
                  <a:pt x="202" y="1"/>
                </a:cubicBezTo>
                <a:cubicBezTo>
                  <a:pt x="142" y="1"/>
                  <a:pt x="142" y="1"/>
                  <a:pt x="142" y="1"/>
                </a:cubicBezTo>
                <a:cubicBezTo>
                  <a:pt x="141" y="1"/>
                  <a:pt x="137" y="1"/>
                  <a:pt x="131" y="1"/>
                </a:cubicBezTo>
                <a:cubicBezTo>
                  <a:pt x="131" y="151"/>
                  <a:pt x="131" y="151"/>
                  <a:pt x="131" y="151"/>
                </a:cubicBezTo>
                <a:cubicBezTo>
                  <a:pt x="131" y="152"/>
                  <a:pt x="131" y="152"/>
                  <a:pt x="131" y="152"/>
                </a:cubicBezTo>
                <a:cubicBezTo>
                  <a:pt x="132" y="169"/>
                  <a:pt x="132" y="169"/>
                  <a:pt x="132" y="169"/>
                </a:cubicBezTo>
                <a:cubicBezTo>
                  <a:pt x="128" y="169"/>
                  <a:pt x="128" y="169"/>
                  <a:pt x="128" y="169"/>
                </a:cubicBezTo>
                <a:cubicBezTo>
                  <a:pt x="125" y="180"/>
                  <a:pt x="118" y="189"/>
                  <a:pt x="108" y="194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8"/>
          <p:cNvSpPr/>
          <p:nvPr/>
        </p:nvSpPr>
        <p:spPr bwMode="auto">
          <a:xfrm>
            <a:off x="1218342" y="1630491"/>
            <a:ext cx="2226268" cy="2912934"/>
          </a:xfrm>
          <a:custGeom>
            <a:avLst/>
            <a:gdLst>
              <a:gd name="T0" fmla="*/ 194 w 436"/>
              <a:gd name="T1" fmla="*/ 459 h 568"/>
              <a:gd name="T2" fmla="*/ 194 w 436"/>
              <a:gd name="T3" fmla="*/ 505 h 568"/>
              <a:gd name="T4" fmla="*/ 181 w 436"/>
              <a:gd name="T5" fmla="*/ 539 h 568"/>
              <a:gd name="T6" fmla="*/ 218 w 436"/>
              <a:gd name="T7" fmla="*/ 568 h 568"/>
              <a:gd name="T8" fmla="*/ 255 w 436"/>
              <a:gd name="T9" fmla="*/ 539 h 568"/>
              <a:gd name="T10" fmla="*/ 242 w 436"/>
              <a:gd name="T11" fmla="*/ 505 h 568"/>
              <a:gd name="T12" fmla="*/ 242 w 436"/>
              <a:gd name="T13" fmla="*/ 459 h 568"/>
              <a:gd name="T14" fmla="*/ 279 w 436"/>
              <a:gd name="T15" fmla="*/ 437 h 568"/>
              <a:gd name="T16" fmla="*/ 281 w 436"/>
              <a:gd name="T17" fmla="*/ 437 h 568"/>
              <a:gd name="T18" fmla="*/ 285 w 436"/>
              <a:gd name="T19" fmla="*/ 437 h 568"/>
              <a:gd name="T20" fmla="*/ 290 w 436"/>
              <a:gd name="T21" fmla="*/ 436 h 568"/>
              <a:gd name="T22" fmla="*/ 436 w 436"/>
              <a:gd name="T23" fmla="*/ 436 h 568"/>
              <a:gd name="T24" fmla="*/ 436 w 436"/>
              <a:gd name="T25" fmla="*/ 285 h 568"/>
              <a:gd name="T26" fmla="*/ 381 w 436"/>
              <a:gd name="T27" fmla="*/ 301 h 568"/>
              <a:gd name="T28" fmla="*/ 300 w 436"/>
              <a:gd name="T29" fmla="*/ 215 h 568"/>
              <a:gd name="T30" fmla="*/ 381 w 436"/>
              <a:gd name="T31" fmla="*/ 129 h 568"/>
              <a:gd name="T32" fmla="*/ 436 w 436"/>
              <a:gd name="T33" fmla="*/ 145 h 568"/>
              <a:gd name="T34" fmla="*/ 436 w 436"/>
              <a:gd name="T35" fmla="*/ 0 h 568"/>
              <a:gd name="T36" fmla="*/ 294 w 436"/>
              <a:gd name="T37" fmla="*/ 0 h 568"/>
              <a:gd name="T38" fmla="*/ 201 w 436"/>
              <a:gd name="T39" fmla="*/ 0 h 568"/>
              <a:gd name="T40" fmla="*/ 161 w 436"/>
              <a:gd name="T41" fmla="*/ 0 h 568"/>
              <a:gd name="T42" fmla="*/ 157 w 436"/>
              <a:gd name="T43" fmla="*/ 0 h 568"/>
              <a:gd name="T44" fmla="*/ 0 w 436"/>
              <a:gd name="T45" fmla="*/ 0 h 568"/>
              <a:gd name="T46" fmla="*/ 0 w 436"/>
              <a:gd name="T47" fmla="*/ 161 h 568"/>
              <a:gd name="T48" fmla="*/ 0 w 436"/>
              <a:gd name="T49" fmla="*/ 353 h 568"/>
              <a:gd name="T50" fmla="*/ 0 w 436"/>
              <a:gd name="T51" fmla="*/ 366 h 568"/>
              <a:gd name="T52" fmla="*/ 0 w 436"/>
              <a:gd name="T53" fmla="*/ 366 h 568"/>
              <a:gd name="T54" fmla="*/ 0 w 436"/>
              <a:gd name="T55" fmla="*/ 426 h 568"/>
              <a:gd name="T56" fmla="*/ 0 w 436"/>
              <a:gd name="T57" fmla="*/ 436 h 568"/>
              <a:gd name="T58" fmla="*/ 150 w 436"/>
              <a:gd name="T59" fmla="*/ 437 h 568"/>
              <a:gd name="T60" fmla="*/ 151 w 436"/>
              <a:gd name="T61" fmla="*/ 437 h 568"/>
              <a:gd name="T62" fmla="*/ 168 w 436"/>
              <a:gd name="T63" fmla="*/ 436 h 568"/>
              <a:gd name="T64" fmla="*/ 168 w 436"/>
              <a:gd name="T65" fmla="*/ 439 h 568"/>
              <a:gd name="T66" fmla="*/ 194 w 436"/>
              <a:gd name="T67" fmla="*/ 459 h 5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36" h="568">
                <a:moveTo>
                  <a:pt x="194" y="459"/>
                </a:moveTo>
                <a:cubicBezTo>
                  <a:pt x="202" y="473"/>
                  <a:pt x="202" y="489"/>
                  <a:pt x="194" y="505"/>
                </a:cubicBezTo>
                <a:cubicBezTo>
                  <a:pt x="187" y="518"/>
                  <a:pt x="181" y="534"/>
                  <a:pt x="181" y="539"/>
                </a:cubicBezTo>
                <a:cubicBezTo>
                  <a:pt x="181" y="555"/>
                  <a:pt x="198" y="568"/>
                  <a:pt x="218" y="568"/>
                </a:cubicBezTo>
                <a:cubicBezTo>
                  <a:pt x="238" y="568"/>
                  <a:pt x="255" y="555"/>
                  <a:pt x="255" y="539"/>
                </a:cubicBezTo>
                <a:cubicBezTo>
                  <a:pt x="255" y="534"/>
                  <a:pt x="249" y="518"/>
                  <a:pt x="242" y="505"/>
                </a:cubicBezTo>
                <a:cubicBezTo>
                  <a:pt x="234" y="489"/>
                  <a:pt x="234" y="473"/>
                  <a:pt x="242" y="459"/>
                </a:cubicBezTo>
                <a:cubicBezTo>
                  <a:pt x="249" y="447"/>
                  <a:pt x="262" y="439"/>
                  <a:pt x="279" y="437"/>
                </a:cubicBezTo>
                <a:cubicBezTo>
                  <a:pt x="281" y="437"/>
                  <a:pt x="281" y="437"/>
                  <a:pt x="281" y="437"/>
                </a:cubicBezTo>
                <a:cubicBezTo>
                  <a:pt x="285" y="437"/>
                  <a:pt x="285" y="437"/>
                  <a:pt x="285" y="437"/>
                </a:cubicBezTo>
                <a:cubicBezTo>
                  <a:pt x="290" y="436"/>
                  <a:pt x="290" y="436"/>
                  <a:pt x="290" y="436"/>
                </a:cubicBezTo>
                <a:cubicBezTo>
                  <a:pt x="436" y="436"/>
                  <a:pt x="436" y="436"/>
                  <a:pt x="436" y="436"/>
                </a:cubicBezTo>
                <a:cubicBezTo>
                  <a:pt x="436" y="285"/>
                  <a:pt x="436" y="285"/>
                  <a:pt x="436" y="285"/>
                </a:cubicBezTo>
                <a:cubicBezTo>
                  <a:pt x="423" y="291"/>
                  <a:pt x="399" y="301"/>
                  <a:pt x="381" y="301"/>
                </a:cubicBezTo>
                <a:cubicBezTo>
                  <a:pt x="336" y="301"/>
                  <a:pt x="300" y="262"/>
                  <a:pt x="300" y="215"/>
                </a:cubicBezTo>
                <a:cubicBezTo>
                  <a:pt x="300" y="168"/>
                  <a:pt x="336" y="129"/>
                  <a:pt x="381" y="129"/>
                </a:cubicBezTo>
                <a:cubicBezTo>
                  <a:pt x="399" y="129"/>
                  <a:pt x="423" y="139"/>
                  <a:pt x="436" y="145"/>
                </a:cubicBezTo>
                <a:cubicBezTo>
                  <a:pt x="436" y="0"/>
                  <a:pt x="436" y="0"/>
                  <a:pt x="436" y="0"/>
                </a:cubicBezTo>
                <a:cubicBezTo>
                  <a:pt x="294" y="0"/>
                  <a:pt x="294" y="0"/>
                  <a:pt x="294" y="0"/>
                </a:cubicBezTo>
                <a:cubicBezTo>
                  <a:pt x="294" y="0"/>
                  <a:pt x="242" y="0"/>
                  <a:pt x="201" y="0"/>
                </a:cubicBezTo>
                <a:cubicBezTo>
                  <a:pt x="176" y="0"/>
                  <a:pt x="165" y="0"/>
                  <a:pt x="161" y="0"/>
                </a:cubicBezTo>
                <a:cubicBezTo>
                  <a:pt x="160" y="0"/>
                  <a:pt x="159" y="0"/>
                  <a:pt x="15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1"/>
                  <a:pt x="0" y="161"/>
                  <a:pt x="0" y="161"/>
                </a:cubicBezTo>
                <a:cubicBezTo>
                  <a:pt x="0" y="353"/>
                  <a:pt x="0" y="353"/>
                  <a:pt x="0" y="353"/>
                </a:cubicBezTo>
                <a:cubicBezTo>
                  <a:pt x="0" y="358"/>
                  <a:pt x="0" y="362"/>
                  <a:pt x="0" y="366"/>
                </a:cubicBezTo>
                <a:cubicBezTo>
                  <a:pt x="0" y="366"/>
                  <a:pt x="0" y="366"/>
                  <a:pt x="0" y="366"/>
                </a:cubicBezTo>
                <a:cubicBezTo>
                  <a:pt x="0" y="426"/>
                  <a:pt x="0" y="426"/>
                  <a:pt x="0" y="426"/>
                </a:cubicBezTo>
                <a:cubicBezTo>
                  <a:pt x="0" y="427"/>
                  <a:pt x="0" y="431"/>
                  <a:pt x="0" y="436"/>
                </a:cubicBezTo>
                <a:cubicBezTo>
                  <a:pt x="150" y="437"/>
                  <a:pt x="150" y="437"/>
                  <a:pt x="150" y="437"/>
                </a:cubicBezTo>
                <a:cubicBezTo>
                  <a:pt x="151" y="437"/>
                  <a:pt x="151" y="437"/>
                  <a:pt x="151" y="437"/>
                </a:cubicBezTo>
                <a:cubicBezTo>
                  <a:pt x="168" y="436"/>
                  <a:pt x="168" y="436"/>
                  <a:pt x="168" y="436"/>
                </a:cubicBezTo>
                <a:cubicBezTo>
                  <a:pt x="168" y="439"/>
                  <a:pt x="168" y="439"/>
                  <a:pt x="168" y="439"/>
                </a:cubicBezTo>
                <a:cubicBezTo>
                  <a:pt x="179" y="443"/>
                  <a:pt x="188" y="450"/>
                  <a:pt x="194" y="459"/>
                </a:cubicBezTo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9410834" y="2025648"/>
            <a:ext cx="475052" cy="682348"/>
            <a:chOff x="9410834" y="2025648"/>
            <a:chExt cx="475052" cy="682348"/>
          </a:xfrm>
        </p:grpSpPr>
        <p:sp>
          <p:nvSpPr>
            <p:cNvPr id="19" name="Freeform 9"/>
            <p:cNvSpPr/>
            <p:nvPr/>
          </p:nvSpPr>
          <p:spPr bwMode="auto">
            <a:xfrm>
              <a:off x="9503685" y="2081791"/>
              <a:ext cx="86373" cy="51824"/>
            </a:xfrm>
            <a:custGeom>
              <a:avLst/>
              <a:gdLst>
                <a:gd name="T0" fmla="*/ 15 w 17"/>
                <a:gd name="T1" fmla="*/ 0 h 10"/>
                <a:gd name="T2" fmla="*/ 15 w 17"/>
                <a:gd name="T3" fmla="*/ 0 h 10"/>
                <a:gd name="T4" fmla="*/ 14 w 17"/>
                <a:gd name="T5" fmla="*/ 0 h 10"/>
                <a:gd name="T6" fmla="*/ 14 w 17"/>
                <a:gd name="T7" fmla="*/ 0 h 10"/>
                <a:gd name="T8" fmla="*/ 1 w 17"/>
                <a:gd name="T9" fmla="*/ 6 h 10"/>
                <a:gd name="T10" fmla="*/ 1 w 17"/>
                <a:gd name="T11" fmla="*/ 6 h 10"/>
                <a:gd name="T12" fmla="*/ 1 w 17"/>
                <a:gd name="T13" fmla="*/ 7 h 10"/>
                <a:gd name="T14" fmla="*/ 0 w 17"/>
                <a:gd name="T15" fmla="*/ 8 h 10"/>
                <a:gd name="T16" fmla="*/ 1 w 17"/>
                <a:gd name="T17" fmla="*/ 9 h 10"/>
                <a:gd name="T18" fmla="*/ 2 w 17"/>
                <a:gd name="T19" fmla="*/ 10 h 10"/>
                <a:gd name="T20" fmla="*/ 2 w 17"/>
                <a:gd name="T21" fmla="*/ 10 h 10"/>
                <a:gd name="T22" fmla="*/ 3 w 17"/>
                <a:gd name="T23" fmla="*/ 10 h 10"/>
                <a:gd name="T24" fmla="*/ 3 w 17"/>
                <a:gd name="T25" fmla="*/ 10 h 10"/>
                <a:gd name="T26" fmla="*/ 16 w 17"/>
                <a:gd name="T27" fmla="*/ 4 h 10"/>
                <a:gd name="T28" fmla="*/ 16 w 17"/>
                <a:gd name="T29" fmla="*/ 4 h 10"/>
                <a:gd name="T30" fmla="*/ 16 w 17"/>
                <a:gd name="T31" fmla="*/ 3 h 10"/>
                <a:gd name="T32" fmla="*/ 17 w 17"/>
                <a:gd name="T33" fmla="*/ 2 h 10"/>
                <a:gd name="T34" fmla="*/ 16 w 17"/>
                <a:gd name="T35" fmla="*/ 1 h 10"/>
                <a:gd name="T36" fmla="*/ 15 w 17"/>
                <a:gd name="T3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7" h="10">
                  <a:moveTo>
                    <a:pt x="15" y="0"/>
                  </a:moveTo>
                  <a:cubicBezTo>
                    <a:pt x="15" y="0"/>
                    <a:pt x="15" y="0"/>
                    <a:pt x="15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6"/>
                    <a:pt x="1" y="6"/>
                    <a:pt x="1" y="6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7"/>
                    <a:pt x="0" y="8"/>
                    <a:pt x="0" y="8"/>
                  </a:cubicBezTo>
                  <a:cubicBezTo>
                    <a:pt x="1" y="9"/>
                    <a:pt x="1" y="9"/>
                    <a:pt x="1" y="9"/>
                  </a:cubicBezTo>
                  <a:cubicBezTo>
                    <a:pt x="1" y="10"/>
                    <a:pt x="1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4"/>
                    <a:pt x="16" y="4"/>
                    <a:pt x="16" y="4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7" y="3"/>
                    <a:pt x="17" y="2"/>
                    <a:pt x="17" y="2"/>
                  </a:cubicBezTo>
                  <a:cubicBezTo>
                    <a:pt x="16" y="1"/>
                    <a:pt x="16" y="1"/>
                    <a:pt x="16" y="1"/>
                  </a:cubicBezTo>
                  <a:cubicBezTo>
                    <a:pt x="16" y="0"/>
                    <a:pt x="16" y="0"/>
                    <a:pt x="15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0"/>
            <p:cNvSpPr/>
            <p:nvPr/>
          </p:nvSpPr>
          <p:spPr bwMode="auto">
            <a:xfrm>
              <a:off x="9523119" y="2112021"/>
              <a:ext cx="77736" cy="51824"/>
            </a:xfrm>
            <a:custGeom>
              <a:avLst/>
              <a:gdLst>
                <a:gd name="T0" fmla="*/ 13 w 15"/>
                <a:gd name="T1" fmla="*/ 0 h 10"/>
                <a:gd name="T2" fmla="*/ 0 w 15"/>
                <a:gd name="T3" fmla="*/ 6 h 10"/>
                <a:gd name="T4" fmla="*/ 0 w 15"/>
                <a:gd name="T5" fmla="*/ 7 h 10"/>
                <a:gd name="T6" fmla="*/ 1 w 15"/>
                <a:gd name="T7" fmla="*/ 8 h 10"/>
                <a:gd name="T8" fmla="*/ 1 w 15"/>
                <a:gd name="T9" fmla="*/ 8 h 10"/>
                <a:gd name="T10" fmla="*/ 1 w 15"/>
                <a:gd name="T11" fmla="*/ 8 h 10"/>
                <a:gd name="T12" fmla="*/ 2 w 15"/>
                <a:gd name="T13" fmla="*/ 10 h 10"/>
                <a:gd name="T14" fmla="*/ 15 w 15"/>
                <a:gd name="T15" fmla="*/ 5 h 10"/>
                <a:gd name="T16" fmla="*/ 13 w 15"/>
                <a:gd name="T17" fmla="*/ 2 h 10"/>
                <a:gd name="T18" fmla="*/ 13 w 15"/>
                <a:gd name="T19" fmla="*/ 2 h 10"/>
                <a:gd name="T20" fmla="*/ 13 w 15"/>
                <a:gd name="T21" fmla="*/ 1 h 10"/>
                <a:gd name="T22" fmla="*/ 13 w 15"/>
                <a:gd name="T2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" h="10">
                  <a:moveTo>
                    <a:pt x="13" y="0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10"/>
                    <a:pt x="2" y="10"/>
                    <a:pt x="2" y="10"/>
                  </a:cubicBezTo>
                  <a:cubicBezTo>
                    <a:pt x="15" y="5"/>
                    <a:pt x="15" y="5"/>
                    <a:pt x="15" y="5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2"/>
                    <a:pt x="13" y="2"/>
                  </a:cubicBezTo>
                  <a:cubicBezTo>
                    <a:pt x="13" y="2"/>
                    <a:pt x="13" y="1"/>
                    <a:pt x="13" y="1"/>
                  </a:cubicBezTo>
                  <a:cubicBezTo>
                    <a:pt x="13" y="0"/>
                    <a:pt x="13" y="0"/>
                    <a:pt x="13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1"/>
            <p:cNvSpPr/>
            <p:nvPr/>
          </p:nvSpPr>
          <p:spPr bwMode="auto">
            <a:xfrm>
              <a:off x="9518801" y="2641057"/>
              <a:ext cx="328218" cy="30231"/>
            </a:xfrm>
            <a:custGeom>
              <a:avLst/>
              <a:gdLst>
                <a:gd name="T0" fmla="*/ 63 w 64"/>
                <a:gd name="T1" fmla="*/ 0 h 6"/>
                <a:gd name="T2" fmla="*/ 1 w 64"/>
                <a:gd name="T3" fmla="*/ 0 h 6"/>
                <a:gd name="T4" fmla="*/ 0 w 64"/>
                <a:gd name="T5" fmla="*/ 2 h 6"/>
                <a:gd name="T6" fmla="*/ 0 w 64"/>
                <a:gd name="T7" fmla="*/ 6 h 6"/>
                <a:gd name="T8" fmla="*/ 64 w 64"/>
                <a:gd name="T9" fmla="*/ 6 h 6"/>
                <a:gd name="T10" fmla="*/ 64 w 64"/>
                <a:gd name="T11" fmla="*/ 2 h 6"/>
                <a:gd name="T12" fmla="*/ 63 w 64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6">
                  <a:moveTo>
                    <a:pt x="63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"/>
                    <a:pt x="0" y="1"/>
                    <a:pt x="0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64" y="6"/>
                    <a:pt x="64" y="6"/>
                    <a:pt x="64" y="6"/>
                  </a:cubicBezTo>
                  <a:cubicBezTo>
                    <a:pt x="64" y="2"/>
                    <a:pt x="64" y="2"/>
                    <a:pt x="64" y="2"/>
                  </a:cubicBezTo>
                  <a:cubicBezTo>
                    <a:pt x="64" y="1"/>
                    <a:pt x="64" y="1"/>
                    <a:pt x="63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2"/>
            <p:cNvSpPr/>
            <p:nvPr/>
          </p:nvSpPr>
          <p:spPr bwMode="auto">
            <a:xfrm>
              <a:off x="9484251" y="2025648"/>
              <a:ext cx="86373" cy="75576"/>
            </a:xfrm>
            <a:custGeom>
              <a:avLst/>
              <a:gdLst>
                <a:gd name="T0" fmla="*/ 12 w 17"/>
                <a:gd name="T1" fmla="*/ 0 h 15"/>
                <a:gd name="T2" fmla="*/ 12 w 17"/>
                <a:gd name="T3" fmla="*/ 0 h 15"/>
                <a:gd name="T4" fmla="*/ 0 w 17"/>
                <a:gd name="T5" fmla="*/ 5 h 15"/>
                <a:gd name="T6" fmla="*/ 0 w 17"/>
                <a:gd name="T7" fmla="*/ 6 h 15"/>
                <a:gd name="T8" fmla="*/ 4 w 17"/>
                <a:gd name="T9" fmla="*/ 15 h 15"/>
                <a:gd name="T10" fmla="*/ 17 w 17"/>
                <a:gd name="T11" fmla="*/ 9 h 15"/>
                <a:gd name="T12" fmla="*/ 13 w 17"/>
                <a:gd name="T13" fmla="*/ 0 h 15"/>
                <a:gd name="T14" fmla="*/ 12 w 17"/>
                <a:gd name="T1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" h="15">
                  <a:moveTo>
                    <a:pt x="12" y="0"/>
                  </a:moveTo>
                  <a:cubicBezTo>
                    <a:pt x="12" y="0"/>
                    <a:pt x="12" y="0"/>
                    <a:pt x="12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6"/>
                    <a:pt x="0" y="6"/>
                  </a:cubicBezTo>
                  <a:cubicBezTo>
                    <a:pt x="4" y="15"/>
                    <a:pt x="4" y="15"/>
                    <a:pt x="4" y="15"/>
                  </a:cubicBezTo>
                  <a:cubicBezTo>
                    <a:pt x="17" y="9"/>
                    <a:pt x="17" y="9"/>
                    <a:pt x="17" y="9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13" y="0"/>
                    <a:pt x="12" y="0"/>
                    <a:pt x="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3"/>
            <p:cNvSpPr/>
            <p:nvPr/>
          </p:nvSpPr>
          <p:spPr bwMode="auto">
            <a:xfrm>
              <a:off x="9477773" y="2682084"/>
              <a:ext cx="408113" cy="25912"/>
            </a:xfrm>
            <a:custGeom>
              <a:avLst/>
              <a:gdLst>
                <a:gd name="T0" fmla="*/ 185 w 189"/>
                <a:gd name="T1" fmla="*/ 0 h 12"/>
                <a:gd name="T2" fmla="*/ 5 w 189"/>
                <a:gd name="T3" fmla="*/ 0 h 12"/>
                <a:gd name="T4" fmla="*/ 5 w 189"/>
                <a:gd name="T5" fmla="*/ 2 h 12"/>
                <a:gd name="T6" fmla="*/ 0 w 189"/>
                <a:gd name="T7" fmla="*/ 2 h 12"/>
                <a:gd name="T8" fmla="*/ 0 w 189"/>
                <a:gd name="T9" fmla="*/ 12 h 12"/>
                <a:gd name="T10" fmla="*/ 189 w 189"/>
                <a:gd name="T11" fmla="*/ 12 h 12"/>
                <a:gd name="T12" fmla="*/ 189 w 189"/>
                <a:gd name="T13" fmla="*/ 2 h 12"/>
                <a:gd name="T14" fmla="*/ 185 w 189"/>
                <a:gd name="T15" fmla="*/ 2 h 12"/>
                <a:gd name="T16" fmla="*/ 185 w 189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12">
                  <a:moveTo>
                    <a:pt x="185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12"/>
                  </a:lnTo>
                  <a:lnTo>
                    <a:pt x="189" y="12"/>
                  </a:lnTo>
                  <a:lnTo>
                    <a:pt x="189" y="2"/>
                  </a:lnTo>
                  <a:lnTo>
                    <a:pt x="185" y="2"/>
                  </a:lnTo>
                  <a:lnTo>
                    <a:pt x="185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4"/>
            <p:cNvSpPr/>
            <p:nvPr/>
          </p:nvSpPr>
          <p:spPr bwMode="auto">
            <a:xfrm>
              <a:off x="9477773" y="2682084"/>
              <a:ext cx="408113" cy="25912"/>
            </a:xfrm>
            <a:custGeom>
              <a:avLst/>
              <a:gdLst>
                <a:gd name="T0" fmla="*/ 185 w 189"/>
                <a:gd name="T1" fmla="*/ 0 h 12"/>
                <a:gd name="T2" fmla="*/ 5 w 189"/>
                <a:gd name="T3" fmla="*/ 0 h 12"/>
                <a:gd name="T4" fmla="*/ 5 w 189"/>
                <a:gd name="T5" fmla="*/ 2 h 12"/>
                <a:gd name="T6" fmla="*/ 0 w 189"/>
                <a:gd name="T7" fmla="*/ 2 h 12"/>
                <a:gd name="T8" fmla="*/ 0 w 189"/>
                <a:gd name="T9" fmla="*/ 12 h 12"/>
                <a:gd name="T10" fmla="*/ 189 w 189"/>
                <a:gd name="T11" fmla="*/ 12 h 12"/>
                <a:gd name="T12" fmla="*/ 189 w 189"/>
                <a:gd name="T13" fmla="*/ 2 h 12"/>
                <a:gd name="T14" fmla="*/ 185 w 189"/>
                <a:gd name="T15" fmla="*/ 2 h 12"/>
                <a:gd name="T16" fmla="*/ 185 w 189"/>
                <a:gd name="T17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89" h="12">
                  <a:moveTo>
                    <a:pt x="185" y="0"/>
                  </a:moveTo>
                  <a:lnTo>
                    <a:pt x="5" y="0"/>
                  </a:lnTo>
                  <a:lnTo>
                    <a:pt x="5" y="2"/>
                  </a:lnTo>
                  <a:lnTo>
                    <a:pt x="0" y="2"/>
                  </a:lnTo>
                  <a:lnTo>
                    <a:pt x="0" y="12"/>
                  </a:lnTo>
                  <a:lnTo>
                    <a:pt x="189" y="12"/>
                  </a:lnTo>
                  <a:lnTo>
                    <a:pt x="189" y="2"/>
                  </a:lnTo>
                  <a:lnTo>
                    <a:pt x="185" y="2"/>
                  </a:lnTo>
                  <a:lnTo>
                    <a:pt x="185" y="0"/>
                  </a:ln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9615970" y="2312839"/>
              <a:ext cx="71258" cy="41027"/>
            </a:xfrm>
            <a:custGeom>
              <a:avLst/>
              <a:gdLst>
                <a:gd name="T0" fmla="*/ 12 w 14"/>
                <a:gd name="T1" fmla="*/ 0 h 8"/>
                <a:gd name="T2" fmla="*/ 0 w 14"/>
                <a:gd name="T3" fmla="*/ 5 h 8"/>
                <a:gd name="T4" fmla="*/ 1 w 14"/>
                <a:gd name="T5" fmla="*/ 7 h 8"/>
                <a:gd name="T6" fmla="*/ 2 w 14"/>
                <a:gd name="T7" fmla="*/ 8 h 8"/>
                <a:gd name="T8" fmla="*/ 3 w 14"/>
                <a:gd name="T9" fmla="*/ 8 h 8"/>
                <a:gd name="T10" fmla="*/ 4 w 14"/>
                <a:gd name="T11" fmla="*/ 8 h 8"/>
                <a:gd name="T12" fmla="*/ 4 w 14"/>
                <a:gd name="T13" fmla="*/ 8 h 8"/>
                <a:gd name="T14" fmla="*/ 12 w 14"/>
                <a:gd name="T15" fmla="*/ 4 h 8"/>
                <a:gd name="T16" fmla="*/ 12 w 14"/>
                <a:gd name="T17" fmla="*/ 4 h 8"/>
                <a:gd name="T18" fmla="*/ 13 w 14"/>
                <a:gd name="T19" fmla="*/ 3 h 8"/>
                <a:gd name="T20" fmla="*/ 13 w 14"/>
                <a:gd name="T21" fmla="*/ 2 h 8"/>
                <a:gd name="T22" fmla="*/ 12 w 14"/>
                <a:gd name="T23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" h="8">
                  <a:moveTo>
                    <a:pt x="12" y="0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3" y="8"/>
                    <a:pt x="3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2" y="4"/>
                    <a:pt x="12" y="4"/>
                    <a:pt x="12" y="4"/>
                  </a:cubicBezTo>
                  <a:cubicBezTo>
                    <a:pt x="13" y="3"/>
                    <a:pt x="13" y="3"/>
                    <a:pt x="13" y="3"/>
                  </a:cubicBezTo>
                  <a:cubicBezTo>
                    <a:pt x="14" y="3"/>
                    <a:pt x="14" y="2"/>
                    <a:pt x="13" y="2"/>
                  </a:cubicBezTo>
                  <a:cubicBezTo>
                    <a:pt x="12" y="0"/>
                    <a:pt x="12" y="0"/>
                    <a:pt x="12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9641882" y="2343069"/>
              <a:ext cx="60461" cy="60461"/>
            </a:xfrm>
            <a:custGeom>
              <a:avLst/>
              <a:gdLst>
                <a:gd name="T0" fmla="*/ 8 w 12"/>
                <a:gd name="T1" fmla="*/ 0 h 12"/>
                <a:gd name="T2" fmla="*/ 0 w 12"/>
                <a:gd name="T3" fmla="*/ 4 h 12"/>
                <a:gd name="T4" fmla="*/ 3 w 12"/>
                <a:gd name="T5" fmla="*/ 11 h 12"/>
                <a:gd name="T6" fmla="*/ 4 w 12"/>
                <a:gd name="T7" fmla="*/ 12 h 12"/>
                <a:gd name="T8" fmla="*/ 4 w 12"/>
                <a:gd name="T9" fmla="*/ 12 h 12"/>
                <a:gd name="T10" fmla="*/ 12 w 12"/>
                <a:gd name="T11" fmla="*/ 9 h 12"/>
                <a:gd name="T12" fmla="*/ 12 w 12"/>
                <a:gd name="T13" fmla="*/ 7 h 12"/>
                <a:gd name="T14" fmla="*/ 8 w 12"/>
                <a:gd name="T15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" h="12">
                  <a:moveTo>
                    <a:pt x="8" y="0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3" y="11"/>
                    <a:pt x="3" y="11"/>
                    <a:pt x="3" y="11"/>
                  </a:cubicBezTo>
                  <a:cubicBezTo>
                    <a:pt x="3" y="12"/>
                    <a:pt x="4" y="12"/>
                    <a:pt x="4" y="12"/>
                  </a:cubicBezTo>
                  <a:cubicBezTo>
                    <a:pt x="4" y="12"/>
                    <a:pt x="4" y="12"/>
                    <a:pt x="4" y="12"/>
                  </a:cubicBezTo>
                  <a:cubicBezTo>
                    <a:pt x="12" y="9"/>
                    <a:pt x="12" y="9"/>
                    <a:pt x="12" y="9"/>
                  </a:cubicBezTo>
                  <a:cubicBezTo>
                    <a:pt x="12" y="9"/>
                    <a:pt x="12" y="8"/>
                    <a:pt x="12" y="7"/>
                  </a:cubicBezTo>
                  <a:cubicBezTo>
                    <a:pt x="8" y="0"/>
                    <a:pt x="8" y="0"/>
                    <a:pt x="8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7"/>
            <p:cNvSpPr>
              <a:spLocks noEditPoints="1"/>
            </p:cNvSpPr>
            <p:nvPr/>
          </p:nvSpPr>
          <p:spPr bwMode="auto">
            <a:xfrm>
              <a:off x="9410834" y="2142252"/>
              <a:ext cx="410272" cy="492327"/>
            </a:xfrm>
            <a:custGeom>
              <a:avLst/>
              <a:gdLst>
                <a:gd name="T0" fmla="*/ 23 w 80"/>
                <a:gd name="T1" fmla="*/ 25 h 96"/>
                <a:gd name="T2" fmla="*/ 28 w 80"/>
                <a:gd name="T3" fmla="*/ 18 h 96"/>
                <a:gd name="T4" fmla="*/ 30 w 80"/>
                <a:gd name="T5" fmla="*/ 27 h 96"/>
                <a:gd name="T6" fmla="*/ 40 w 80"/>
                <a:gd name="T7" fmla="*/ 0 h 96"/>
                <a:gd name="T8" fmla="*/ 37 w 80"/>
                <a:gd name="T9" fmla="*/ 1 h 96"/>
                <a:gd name="T10" fmla="*/ 25 w 80"/>
                <a:gd name="T11" fmla="*/ 6 h 96"/>
                <a:gd name="T12" fmla="*/ 24 w 80"/>
                <a:gd name="T13" fmla="*/ 7 h 96"/>
                <a:gd name="T14" fmla="*/ 26 w 80"/>
                <a:gd name="T15" fmla="*/ 15 h 96"/>
                <a:gd name="T16" fmla="*/ 20 w 80"/>
                <a:gd name="T17" fmla="*/ 23 h 96"/>
                <a:gd name="T18" fmla="*/ 29 w 80"/>
                <a:gd name="T19" fmla="*/ 88 h 96"/>
                <a:gd name="T20" fmla="*/ 43 w 80"/>
                <a:gd name="T21" fmla="*/ 96 h 96"/>
                <a:gd name="T22" fmla="*/ 53 w 80"/>
                <a:gd name="T23" fmla="*/ 88 h 96"/>
                <a:gd name="T24" fmla="*/ 56 w 80"/>
                <a:gd name="T25" fmla="*/ 78 h 96"/>
                <a:gd name="T26" fmla="*/ 61 w 80"/>
                <a:gd name="T27" fmla="*/ 77 h 96"/>
                <a:gd name="T28" fmla="*/ 76 w 80"/>
                <a:gd name="T29" fmla="*/ 70 h 96"/>
                <a:gd name="T30" fmla="*/ 75 w 80"/>
                <a:gd name="T31" fmla="*/ 66 h 96"/>
                <a:gd name="T32" fmla="*/ 73 w 80"/>
                <a:gd name="T33" fmla="*/ 64 h 96"/>
                <a:gd name="T34" fmla="*/ 58 w 80"/>
                <a:gd name="T35" fmla="*/ 73 h 96"/>
                <a:gd name="T36" fmla="*/ 53 w 80"/>
                <a:gd name="T37" fmla="*/ 71 h 96"/>
                <a:gd name="T38" fmla="*/ 60 w 80"/>
                <a:gd name="T39" fmla="*/ 65 h 96"/>
                <a:gd name="T40" fmla="*/ 80 w 80"/>
                <a:gd name="T41" fmla="*/ 55 h 96"/>
                <a:gd name="T42" fmla="*/ 79 w 80"/>
                <a:gd name="T43" fmla="*/ 52 h 96"/>
                <a:gd name="T44" fmla="*/ 78 w 80"/>
                <a:gd name="T45" fmla="*/ 51 h 96"/>
                <a:gd name="T46" fmla="*/ 41 w 80"/>
                <a:gd name="T47" fmla="*/ 70 h 96"/>
                <a:gd name="T48" fmla="*/ 43 w 80"/>
                <a:gd name="T49" fmla="*/ 72 h 96"/>
                <a:gd name="T50" fmla="*/ 44 w 80"/>
                <a:gd name="T51" fmla="*/ 71 h 96"/>
                <a:gd name="T52" fmla="*/ 46 w 80"/>
                <a:gd name="T53" fmla="*/ 74 h 96"/>
                <a:gd name="T54" fmla="*/ 50 w 80"/>
                <a:gd name="T55" fmla="*/ 72 h 96"/>
                <a:gd name="T56" fmla="*/ 41 w 80"/>
                <a:gd name="T57" fmla="*/ 81 h 96"/>
                <a:gd name="T58" fmla="*/ 23 w 80"/>
                <a:gd name="T59" fmla="*/ 33 h 96"/>
                <a:gd name="T60" fmla="*/ 36 w 80"/>
                <a:gd name="T61" fmla="*/ 37 h 96"/>
                <a:gd name="T62" fmla="*/ 54 w 80"/>
                <a:gd name="T63" fmla="*/ 29 h 96"/>
                <a:gd name="T64" fmla="*/ 40 w 80"/>
                <a:gd name="T65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80" h="96">
                  <a:moveTo>
                    <a:pt x="28" y="28"/>
                  </a:moveTo>
                  <a:cubicBezTo>
                    <a:pt x="26" y="28"/>
                    <a:pt x="24" y="27"/>
                    <a:pt x="23" y="25"/>
                  </a:cubicBezTo>
                  <a:cubicBezTo>
                    <a:pt x="22" y="22"/>
                    <a:pt x="23" y="19"/>
                    <a:pt x="26" y="18"/>
                  </a:cubicBezTo>
                  <a:cubicBezTo>
                    <a:pt x="27" y="18"/>
                    <a:pt x="27" y="18"/>
                    <a:pt x="28" y="18"/>
                  </a:cubicBezTo>
                  <a:cubicBezTo>
                    <a:pt x="30" y="18"/>
                    <a:pt x="32" y="19"/>
                    <a:pt x="33" y="21"/>
                  </a:cubicBezTo>
                  <a:cubicBezTo>
                    <a:pt x="34" y="23"/>
                    <a:pt x="33" y="26"/>
                    <a:pt x="30" y="27"/>
                  </a:cubicBezTo>
                  <a:cubicBezTo>
                    <a:pt x="30" y="28"/>
                    <a:pt x="29" y="28"/>
                    <a:pt x="28" y="28"/>
                  </a:cubicBezTo>
                  <a:moveTo>
                    <a:pt x="40" y="0"/>
                  </a:moveTo>
                  <a:cubicBezTo>
                    <a:pt x="40" y="0"/>
                    <a:pt x="39" y="0"/>
                    <a:pt x="39" y="0"/>
                  </a:cubicBezTo>
                  <a:cubicBezTo>
                    <a:pt x="37" y="1"/>
                    <a:pt x="37" y="1"/>
                    <a:pt x="37" y="1"/>
                  </a:cubicBezTo>
                  <a:cubicBezTo>
                    <a:pt x="37" y="0"/>
                    <a:pt x="37" y="0"/>
                    <a:pt x="37" y="0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7"/>
                    <a:pt x="24" y="7"/>
                    <a:pt x="24" y="7"/>
                  </a:cubicBezTo>
                  <a:cubicBezTo>
                    <a:pt x="23" y="7"/>
                    <a:pt x="23" y="8"/>
                    <a:pt x="23" y="9"/>
                  </a:cubicBezTo>
                  <a:cubicBezTo>
                    <a:pt x="26" y="15"/>
                    <a:pt x="26" y="15"/>
                    <a:pt x="26" y="15"/>
                  </a:cubicBezTo>
                  <a:cubicBezTo>
                    <a:pt x="25" y="15"/>
                    <a:pt x="25" y="15"/>
                    <a:pt x="25" y="15"/>
                  </a:cubicBezTo>
                  <a:cubicBezTo>
                    <a:pt x="22" y="17"/>
                    <a:pt x="20" y="20"/>
                    <a:pt x="20" y="23"/>
                  </a:cubicBezTo>
                  <a:cubicBezTo>
                    <a:pt x="6" y="32"/>
                    <a:pt x="0" y="51"/>
                    <a:pt x="8" y="69"/>
                  </a:cubicBezTo>
                  <a:cubicBezTo>
                    <a:pt x="13" y="78"/>
                    <a:pt x="21" y="85"/>
                    <a:pt x="29" y="88"/>
                  </a:cubicBezTo>
                  <a:cubicBezTo>
                    <a:pt x="26" y="96"/>
                    <a:pt x="26" y="96"/>
                    <a:pt x="26" y="96"/>
                  </a:cubicBezTo>
                  <a:cubicBezTo>
                    <a:pt x="43" y="96"/>
                    <a:pt x="43" y="96"/>
                    <a:pt x="43" y="96"/>
                  </a:cubicBezTo>
                  <a:cubicBezTo>
                    <a:pt x="42" y="90"/>
                    <a:pt x="42" y="90"/>
                    <a:pt x="42" y="90"/>
                  </a:cubicBezTo>
                  <a:cubicBezTo>
                    <a:pt x="46" y="90"/>
                    <a:pt x="49" y="89"/>
                    <a:pt x="53" y="88"/>
                  </a:cubicBezTo>
                  <a:cubicBezTo>
                    <a:pt x="55" y="87"/>
                    <a:pt x="57" y="85"/>
                    <a:pt x="59" y="84"/>
                  </a:cubicBezTo>
                  <a:cubicBezTo>
                    <a:pt x="56" y="78"/>
                    <a:pt x="56" y="78"/>
                    <a:pt x="56" y="78"/>
                  </a:cubicBezTo>
                  <a:cubicBezTo>
                    <a:pt x="60" y="76"/>
                    <a:pt x="60" y="76"/>
                    <a:pt x="60" y="76"/>
                  </a:cubicBezTo>
                  <a:cubicBezTo>
                    <a:pt x="60" y="76"/>
                    <a:pt x="61" y="77"/>
                    <a:pt x="61" y="77"/>
                  </a:cubicBezTo>
                  <a:cubicBezTo>
                    <a:pt x="61" y="77"/>
                    <a:pt x="61" y="77"/>
                    <a:pt x="61" y="77"/>
                  </a:cubicBezTo>
                  <a:cubicBezTo>
                    <a:pt x="76" y="70"/>
                    <a:pt x="76" y="70"/>
                    <a:pt x="76" y="70"/>
                  </a:cubicBezTo>
                  <a:cubicBezTo>
                    <a:pt x="76" y="70"/>
                    <a:pt x="76" y="68"/>
                    <a:pt x="76" y="67"/>
                  </a:cubicBezTo>
                  <a:cubicBezTo>
                    <a:pt x="75" y="66"/>
                    <a:pt x="75" y="66"/>
                    <a:pt x="75" y="66"/>
                  </a:cubicBezTo>
                  <a:cubicBezTo>
                    <a:pt x="74" y="65"/>
                    <a:pt x="74" y="64"/>
                    <a:pt x="73" y="64"/>
                  </a:cubicBezTo>
                  <a:cubicBezTo>
                    <a:pt x="73" y="64"/>
                    <a:pt x="73" y="64"/>
                    <a:pt x="73" y="64"/>
                  </a:cubicBezTo>
                  <a:cubicBezTo>
                    <a:pt x="59" y="71"/>
                    <a:pt x="59" y="71"/>
                    <a:pt x="59" y="71"/>
                  </a:cubicBezTo>
                  <a:cubicBezTo>
                    <a:pt x="58" y="71"/>
                    <a:pt x="58" y="72"/>
                    <a:pt x="58" y="73"/>
                  </a:cubicBezTo>
                  <a:cubicBezTo>
                    <a:pt x="54" y="75"/>
                    <a:pt x="54" y="75"/>
                    <a:pt x="54" y="75"/>
                  </a:cubicBezTo>
                  <a:cubicBezTo>
                    <a:pt x="53" y="71"/>
                    <a:pt x="53" y="71"/>
                    <a:pt x="53" y="71"/>
                  </a:cubicBezTo>
                  <a:cubicBezTo>
                    <a:pt x="60" y="67"/>
                    <a:pt x="60" y="67"/>
                    <a:pt x="60" y="67"/>
                  </a:cubicBezTo>
                  <a:cubicBezTo>
                    <a:pt x="61" y="67"/>
                    <a:pt x="61" y="66"/>
                    <a:pt x="60" y="65"/>
                  </a:cubicBezTo>
                  <a:cubicBezTo>
                    <a:pt x="60" y="64"/>
                    <a:pt x="60" y="64"/>
                    <a:pt x="60" y="64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4"/>
                    <a:pt x="80" y="54"/>
                    <a:pt x="80" y="53"/>
                  </a:cubicBezTo>
                  <a:cubicBezTo>
                    <a:pt x="79" y="52"/>
                    <a:pt x="79" y="52"/>
                    <a:pt x="79" y="52"/>
                  </a:cubicBezTo>
                  <a:cubicBezTo>
                    <a:pt x="79" y="51"/>
                    <a:pt x="79" y="51"/>
                    <a:pt x="78" y="51"/>
                  </a:cubicBezTo>
                  <a:cubicBezTo>
                    <a:pt x="78" y="51"/>
                    <a:pt x="78" y="51"/>
                    <a:pt x="78" y="51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0" y="69"/>
                    <a:pt x="41" y="70"/>
                  </a:cubicBezTo>
                  <a:cubicBezTo>
                    <a:pt x="41" y="71"/>
                    <a:pt x="41" y="71"/>
                    <a:pt x="41" y="71"/>
                  </a:cubicBezTo>
                  <a:cubicBezTo>
                    <a:pt x="42" y="71"/>
                    <a:pt x="42" y="72"/>
                    <a:pt x="43" y="72"/>
                  </a:cubicBezTo>
                  <a:cubicBezTo>
                    <a:pt x="43" y="72"/>
                    <a:pt x="43" y="72"/>
                    <a:pt x="43" y="72"/>
                  </a:cubicBezTo>
                  <a:cubicBezTo>
                    <a:pt x="44" y="71"/>
                    <a:pt x="44" y="71"/>
                    <a:pt x="44" y="71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5" y="73"/>
                    <a:pt x="45" y="74"/>
                    <a:pt x="46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50" y="72"/>
                    <a:pt x="50" y="72"/>
                    <a:pt x="50" y="72"/>
                  </a:cubicBezTo>
                  <a:cubicBezTo>
                    <a:pt x="49" y="76"/>
                    <a:pt x="47" y="79"/>
                    <a:pt x="45" y="80"/>
                  </a:cubicBezTo>
                  <a:cubicBezTo>
                    <a:pt x="44" y="81"/>
                    <a:pt x="42" y="81"/>
                    <a:pt x="41" y="81"/>
                  </a:cubicBezTo>
                  <a:cubicBezTo>
                    <a:pt x="34" y="81"/>
                    <a:pt x="26" y="74"/>
                    <a:pt x="21" y="63"/>
                  </a:cubicBezTo>
                  <a:cubicBezTo>
                    <a:pt x="15" y="50"/>
                    <a:pt x="16" y="37"/>
                    <a:pt x="23" y="33"/>
                  </a:cubicBezTo>
                  <a:cubicBezTo>
                    <a:pt x="24" y="33"/>
                    <a:pt x="25" y="33"/>
                    <a:pt x="26" y="33"/>
                  </a:cubicBezTo>
                  <a:cubicBezTo>
                    <a:pt x="29" y="33"/>
                    <a:pt x="33" y="34"/>
                    <a:pt x="36" y="37"/>
                  </a:cubicBezTo>
                  <a:cubicBezTo>
                    <a:pt x="36" y="37"/>
                    <a:pt x="36" y="37"/>
                    <a:pt x="36" y="37"/>
                  </a:cubicBezTo>
                  <a:cubicBezTo>
                    <a:pt x="54" y="29"/>
                    <a:pt x="54" y="29"/>
                    <a:pt x="54" y="29"/>
                  </a:cubicBezTo>
                  <a:cubicBezTo>
                    <a:pt x="41" y="0"/>
                    <a:pt x="41" y="0"/>
                    <a:pt x="41" y="0"/>
                  </a:cubicBezTo>
                  <a:cubicBezTo>
                    <a:pt x="41" y="0"/>
                    <a:pt x="40" y="0"/>
                    <a:pt x="4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18"/>
            <p:cNvSpPr/>
            <p:nvPr/>
          </p:nvSpPr>
          <p:spPr bwMode="auto">
            <a:xfrm>
              <a:off x="9533916" y="2239422"/>
              <a:ext cx="41027" cy="36709"/>
            </a:xfrm>
            <a:custGeom>
              <a:avLst/>
              <a:gdLst>
                <a:gd name="T0" fmla="*/ 4 w 8"/>
                <a:gd name="T1" fmla="*/ 0 h 7"/>
                <a:gd name="T2" fmla="*/ 3 w 8"/>
                <a:gd name="T3" fmla="*/ 1 h 7"/>
                <a:gd name="T4" fmla="*/ 1 w 8"/>
                <a:gd name="T5" fmla="*/ 5 h 7"/>
                <a:gd name="T6" fmla="*/ 4 w 8"/>
                <a:gd name="T7" fmla="*/ 7 h 7"/>
                <a:gd name="T8" fmla="*/ 5 w 8"/>
                <a:gd name="T9" fmla="*/ 6 h 7"/>
                <a:gd name="T10" fmla="*/ 7 w 8"/>
                <a:gd name="T11" fmla="*/ 2 h 7"/>
                <a:gd name="T12" fmla="*/ 4 w 8"/>
                <a:gd name="T13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" h="7">
                  <a:moveTo>
                    <a:pt x="4" y="0"/>
                  </a:moveTo>
                  <a:cubicBezTo>
                    <a:pt x="4" y="0"/>
                    <a:pt x="3" y="0"/>
                    <a:pt x="3" y="1"/>
                  </a:cubicBezTo>
                  <a:cubicBezTo>
                    <a:pt x="1" y="1"/>
                    <a:pt x="0" y="3"/>
                    <a:pt x="1" y="5"/>
                  </a:cubicBezTo>
                  <a:cubicBezTo>
                    <a:pt x="2" y="6"/>
                    <a:pt x="3" y="7"/>
                    <a:pt x="4" y="7"/>
                  </a:cubicBezTo>
                  <a:cubicBezTo>
                    <a:pt x="4" y="7"/>
                    <a:pt x="5" y="7"/>
                    <a:pt x="5" y="6"/>
                  </a:cubicBezTo>
                  <a:cubicBezTo>
                    <a:pt x="7" y="6"/>
                    <a:pt x="8" y="4"/>
                    <a:pt x="7" y="2"/>
                  </a:cubicBezTo>
                  <a:cubicBezTo>
                    <a:pt x="6" y="1"/>
                    <a:pt x="5" y="0"/>
                    <a:pt x="4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816476" y="2075313"/>
            <a:ext cx="602453" cy="606771"/>
            <a:chOff x="1816476" y="2075313"/>
            <a:chExt cx="602453" cy="606771"/>
          </a:xfrm>
        </p:grpSpPr>
        <p:sp>
          <p:nvSpPr>
            <p:cNvPr id="33" name="Oval 19"/>
            <p:cNvSpPr>
              <a:spLocks noChangeArrowheads="1"/>
            </p:cNvSpPr>
            <p:nvPr/>
          </p:nvSpPr>
          <p:spPr bwMode="auto">
            <a:xfrm>
              <a:off x="2060480" y="2321476"/>
              <a:ext cx="112285" cy="118763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0"/>
            <p:cNvSpPr>
              <a:spLocks noEditPoints="1"/>
            </p:cNvSpPr>
            <p:nvPr/>
          </p:nvSpPr>
          <p:spPr bwMode="auto">
            <a:xfrm>
              <a:off x="1816476" y="2075313"/>
              <a:ext cx="602453" cy="606771"/>
            </a:xfrm>
            <a:custGeom>
              <a:avLst/>
              <a:gdLst>
                <a:gd name="T0" fmla="*/ 59 w 118"/>
                <a:gd name="T1" fmla="*/ 90 h 118"/>
                <a:gd name="T2" fmla="*/ 29 w 118"/>
                <a:gd name="T3" fmla="*/ 60 h 118"/>
                <a:gd name="T4" fmla="*/ 59 w 118"/>
                <a:gd name="T5" fmla="*/ 30 h 118"/>
                <a:gd name="T6" fmla="*/ 89 w 118"/>
                <a:gd name="T7" fmla="*/ 60 h 118"/>
                <a:gd name="T8" fmla="*/ 59 w 118"/>
                <a:gd name="T9" fmla="*/ 90 h 118"/>
                <a:gd name="T10" fmla="*/ 64 w 118"/>
                <a:gd name="T11" fmla="*/ 0 h 118"/>
                <a:gd name="T12" fmla="*/ 54 w 118"/>
                <a:gd name="T13" fmla="*/ 0 h 118"/>
                <a:gd name="T14" fmla="*/ 47 w 118"/>
                <a:gd name="T15" fmla="*/ 6 h 118"/>
                <a:gd name="T16" fmla="*/ 44 w 118"/>
                <a:gd name="T17" fmla="*/ 17 h 118"/>
                <a:gd name="T18" fmla="*/ 40 w 118"/>
                <a:gd name="T19" fmla="*/ 19 h 118"/>
                <a:gd name="T20" fmla="*/ 30 w 118"/>
                <a:gd name="T21" fmla="*/ 13 h 118"/>
                <a:gd name="T22" fmla="*/ 26 w 118"/>
                <a:gd name="T23" fmla="*/ 12 h 118"/>
                <a:gd name="T24" fmla="*/ 21 w 118"/>
                <a:gd name="T25" fmla="*/ 14 h 118"/>
                <a:gd name="T26" fmla="*/ 14 w 118"/>
                <a:gd name="T27" fmla="*/ 21 h 118"/>
                <a:gd name="T28" fmla="*/ 13 w 118"/>
                <a:gd name="T29" fmla="*/ 30 h 118"/>
                <a:gd name="T30" fmla="*/ 19 w 118"/>
                <a:gd name="T31" fmla="*/ 40 h 118"/>
                <a:gd name="T32" fmla="*/ 17 w 118"/>
                <a:gd name="T33" fmla="*/ 44 h 118"/>
                <a:gd name="T34" fmla="*/ 6 w 118"/>
                <a:gd name="T35" fmla="*/ 47 h 118"/>
                <a:gd name="T36" fmla="*/ 0 w 118"/>
                <a:gd name="T37" fmla="*/ 54 h 118"/>
                <a:gd name="T38" fmla="*/ 0 w 118"/>
                <a:gd name="T39" fmla="*/ 64 h 118"/>
                <a:gd name="T40" fmla="*/ 6 w 118"/>
                <a:gd name="T41" fmla="*/ 71 h 118"/>
                <a:gd name="T42" fmla="*/ 17 w 118"/>
                <a:gd name="T43" fmla="*/ 73 h 118"/>
                <a:gd name="T44" fmla="*/ 19 w 118"/>
                <a:gd name="T45" fmla="*/ 78 h 118"/>
                <a:gd name="T46" fmla="*/ 13 w 118"/>
                <a:gd name="T47" fmla="*/ 88 h 118"/>
                <a:gd name="T48" fmla="*/ 14 w 118"/>
                <a:gd name="T49" fmla="*/ 97 h 118"/>
                <a:gd name="T50" fmla="*/ 21 w 118"/>
                <a:gd name="T51" fmla="*/ 104 h 118"/>
                <a:gd name="T52" fmla="*/ 26 w 118"/>
                <a:gd name="T53" fmla="*/ 106 h 118"/>
                <a:gd name="T54" fmla="*/ 30 w 118"/>
                <a:gd name="T55" fmla="*/ 105 h 118"/>
                <a:gd name="T56" fmla="*/ 40 w 118"/>
                <a:gd name="T57" fmla="*/ 99 h 118"/>
                <a:gd name="T58" fmla="*/ 44 w 118"/>
                <a:gd name="T59" fmla="*/ 101 h 118"/>
                <a:gd name="T60" fmla="*/ 47 w 118"/>
                <a:gd name="T61" fmla="*/ 112 h 118"/>
                <a:gd name="T62" fmla="*/ 54 w 118"/>
                <a:gd name="T63" fmla="*/ 118 h 118"/>
                <a:gd name="T64" fmla="*/ 64 w 118"/>
                <a:gd name="T65" fmla="*/ 118 h 118"/>
                <a:gd name="T66" fmla="*/ 71 w 118"/>
                <a:gd name="T67" fmla="*/ 112 h 118"/>
                <a:gd name="T68" fmla="*/ 73 w 118"/>
                <a:gd name="T69" fmla="*/ 101 h 118"/>
                <a:gd name="T70" fmla="*/ 78 w 118"/>
                <a:gd name="T71" fmla="*/ 99 h 118"/>
                <a:gd name="T72" fmla="*/ 88 w 118"/>
                <a:gd name="T73" fmla="*/ 105 h 118"/>
                <a:gd name="T74" fmla="*/ 92 w 118"/>
                <a:gd name="T75" fmla="*/ 106 h 118"/>
                <a:gd name="T76" fmla="*/ 97 w 118"/>
                <a:gd name="T77" fmla="*/ 104 h 118"/>
                <a:gd name="T78" fmla="*/ 104 w 118"/>
                <a:gd name="T79" fmla="*/ 97 h 118"/>
                <a:gd name="T80" fmla="*/ 105 w 118"/>
                <a:gd name="T81" fmla="*/ 88 h 118"/>
                <a:gd name="T82" fmla="*/ 99 w 118"/>
                <a:gd name="T83" fmla="*/ 78 h 118"/>
                <a:gd name="T84" fmla="*/ 101 w 118"/>
                <a:gd name="T85" fmla="*/ 73 h 118"/>
                <a:gd name="T86" fmla="*/ 112 w 118"/>
                <a:gd name="T87" fmla="*/ 71 h 118"/>
                <a:gd name="T88" fmla="*/ 118 w 118"/>
                <a:gd name="T89" fmla="*/ 64 h 118"/>
                <a:gd name="T90" fmla="*/ 118 w 118"/>
                <a:gd name="T91" fmla="*/ 54 h 118"/>
                <a:gd name="T92" fmla="*/ 112 w 118"/>
                <a:gd name="T93" fmla="*/ 47 h 118"/>
                <a:gd name="T94" fmla="*/ 101 w 118"/>
                <a:gd name="T95" fmla="*/ 44 h 118"/>
                <a:gd name="T96" fmla="*/ 99 w 118"/>
                <a:gd name="T97" fmla="*/ 40 h 118"/>
                <a:gd name="T98" fmla="*/ 105 w 118"/>
                <a:gd name="T99" fmla="*/ 30 h 118"/>
                <a:gd name="T100" fmla="*/ 104 w 118"/>
                <a:gd name="T101" fmla="*/ 21 h 118"/>
                <a:gd name="T102" fmla="*/ 97 w 118"/>
                <a:gd name="T103" fmla="*/ 14 h 118"/>
                <a:gd name="T104" fmla="*/ 92 w 118"/>
                <a:gd name="T105" fmla="*/ 12 h 118"/>
                <a:gd name="T106" fmla="*/ 88 w 118"/>
                <a:gd name="T107" fmla="*/ 13 h 118"/>
                <a:gd name="T108" fmla="*/ 78 w 118"/>
                <a:gd name="T109" fmla="*/ 19 h 118"/>
                <a:gd name="T110" fmla="*/ 73 w 118"/>
                <a:gd name="T111" fmla="*/ 17 h 118"/>
                <a:gd name="T112" fmla="*/ 71 w 118"/>
                <a:gd name="T113" fmla="*/ 6 h 118"/>
                <a:gd name="T114" fmla="*/ 64 w 118"/>
                <a:gd name="T115" fmla="*/ 0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18" h="118">
                  <a:moveTo>
                    <a:pt x="59" y="90"/>
                  </a:moveTo>
                  <a:cubicBezTo>
                    <a:pt x="42" y="90"/>
                    <a:pt x="29" y="76"/>
                    <a:pt x="29" y="60"/>
                  </a:cubicBezTo>
                  <a:cubicBezTo>
                    <a:pt x="29" y="43"/>
                    <a:pt x="42" y="30"/>
                    <a:pt x="59" y="30"/>
                  </a:cubicBezTo>
                  <a:cubicBezTo>
                    <a:pt x="75" y="30"/>
                    <a:pt x="89" y="43"/>
                    <a:pt x="89" y="60"/>
                  </a:cubicBezTo>
                  <a:cubicBezTo>
                    <a:pt x="89" y="76"/>
                    <a:pt x="75" y="90"/>
                    <a:pt x="59" y="90"/>
                  </a:cubicBezTo>
                  <a:moveTo>
                    <a:pt x="64" y="0"/>
                  </a:moveTo>
                  <a:cubicBezTo>
                    <a:pt x="54" y="0"/>
                    <a:pt x="54" y="0"/>
                    <a:pt x="54" y="0"/>
                  </a:cubicBezTo>
                  <a:cubicBezTo>
                    <a:pt x="50" y="0"/>
                    <a:pt x="47" y="3"/>
                    <a:pt x="47" y="6"/>
                  </a:cubicBezTo>
                  <a:cubicBezTo>
                    <a:pt x="44" y="17"/>
                    <a:pt x="44" y="17"/>
                    <a:pt x="44" y="17"/>
                  </a:cubicBezTo>
                  <a:cubicBezTo>
                    <a:pt x="43" y="18"/>
                    <a:pt x="41" y="18"/>
                    <a:pt x="40" y="19"/>
                  </a:cubicBezTo>
                  <a:cubicBezTo>
                    <a:pt x="30" y="13"/>
                    <a:pt x="30" y="13"/>
                    <a:pt x="30" y="13"/>
                  </a:cubicBezTo>
                  <a:cubicBezTo>
                    <a:pt x="29" y="12"/>
                    <a:pt x="28" y="12"/>
                    <a:pt x="26" y="12"/>
                  </a:cubicBezTo>
                  <a:cubicBezTo>
                    <a:pt x="24" y="12"/>
                    <a:pt x="22" y="12"/>
                    <a:pt x="21" y="14"/>
                  </a:cubicBezTo>
                  <a:cubicBezTo>
                    <a:pt x="14" y="21"/>
                    <a:pt x="14" y="21"/>
                    <a:pt x="14" y="21"/>
                  </a:cubicBezTo>
                  <a:cubicBezTo>
                    <a:pt x="11" y="23"/>
                    <a:pt x="11" y="27"/>
                    <a:pt x="13" y="3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1"/>
                    <a:pt x="18" y="43"/>
                    <a:pt x="17" y="44"/>
                  </a:cubicBezTo>
                  <a:cubicBezTo>
                    <a:pt x="6" y="47"/>
                    <a:pt x="6" y="47"/>
                    <a:pt x="6" y="47"/>
                  </a:cubicBezTo>
                  <a:cubicBezTo>
                    <a:pt x="3" y="47"/>
                    <a:pt x="0" y="50"/>
                    <a:pt x="0" y="5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7"/>
                    <a:pt x="3" y="70"/>
                    <a:pt x="6" y="71"/>
                  </a:cubicBezTo>
                  <a:cubicBezTo>
                    <a:pt x="17" y="73"/>
                    <a:pt x="17" y="73"/>
                    <a:pt x="17" y="73"/>
                  </a:cubicBezTo>
                  <a:cubicBezTo>
                    <a:pt x="18" y="75"/>
                    <a:pt x="19" y="77"/>
                    <a:pt x="19" y="78"/>
                  </a:cubicBezTo>
                  <a:cubicBezTo>
                    <a:pt x="13" y="88"/>
                    <a:pt x="13" y="88"/>
                    <a:pt x="13" y="88"/>
                  </a:cubicBezTo>
                  <a:cubicBezTo>
                    <a:pt x="11" y="91"/>
                    <a:pt x="11" y="95"/>
                    <a:pt x="14" y="97"/>
                  </a:cubicBezTo>
                  <a:cubicBezTo>
                    <a:pt x="21" y="104"/>
                    <a:pt x="21" y="104"/>
                    <a:pt x="21" y="104"/>
                  </a:cubicBezTo>
                  <a:cubicBezTo>
                    <a:pt x="22" y="105"/>
                    <a:pt x="24" y="106"/>
                    <a:pt x="26" y="106"/>
                  </a:cubicBezTo>
                  <a:cubicBezTo>
                    <a:pt x="28" y="106"/>
                    <a:pt x="29" y="106"/>
                    <a:pt x="30" y="105"/>
                  </a:cubicBezTo>
                  <a:cubicBezTo>
                    <a:pt x="40" y="99"/>
                    <a:pt x="40" y="99"/>
                    <a:pt x="40" y="99"/>
                  </a:cubicBezTo>
                  <a:cubicBezTo>
                    <a:pt x="41" y="99"/>
                    <a:pt x="43" y="100"/>
                    <a:pt x="44" y="101"/>
                  </a:cubicBezTo>
                  <a:cubicBezTo>
                    <a:pt x="47" y="112"/>
                    <a:pt x="47" y="112"/>
                    <a:pt x="47" y="112"/>
                  </a:cubicBezTo>
                  <a:cubicBezTo>
                    <a:pt x="47" y="115"/>
                    <a:pt x="50" y="118"/>
                    <a:pt x="54" y="118"/>
                  </a:cubicBezTo>
                  <a:cubicBezTo>
                    <a:pt x="64" y="118"/>
                    <a:pt x="64" y="118"/>
                    <a:pt x="64" y="118"/>
                  </a:cubicBezTo>
                  <a:cubicBezTo>
                    <a:pt x="67" y="118"/>
                    <a:pt x="70" y="115"/>
                    <a:pt x="71" y="112"/>
                  </a:cubicBezTo>
                  <a:cubicBezTo>
                    <a:pt x="73" y="101"/>
                    <a:pt x="73" y="101"/>
                    <a:pt x="73" y="101"/>
                  </a:cubicBezTo>
                  <a:cubicBezTo>
                    <a:pt x="75" y="100"/>
                    <a:pt x="77" y="99"/>
                    <a:pt x="78" y="99"/>
                  </a:cubicBezTo>
                  <a:cubicBezTo>
                    <a:pt x="88" y="105"/>
                    <a:pt x="88" y="105"/>
                    <a:pt x="88" y="105"/>
                  </a:cubicBezTo>
                  <a:cubicBezTo>
                    <a:pt x="89" y="106"/>
                    <a:pt x="90" y="106"/>
                    <a:pt x="92" y="106"/>
                  </a:cubicBezTo>
                  <a:cubicBezTo>
                    <a:pt x="94" y="106"/>
                    <a:pt x="96" y="105"/>
                    <a:pt x="97" y="104"/>
                  </a:cubicBezTo>
                  <a:cubicBezTo>
                    <a:pt x="104" y="97"/>
                    <a:pt x="104" y="97"/>
                    <a:pt x="104" y="97"/>
                  </a:cubicBezTo>
                  <a:cubicBezTo>
                    <a:pt x="107" y="95"/>
                    <a:pt x="107" y="91"/>
                    <a:pt x="105" y="88"/>
                  </a:cubicBezTo>
                  <a:cubicBezTo>
                    <a:pt x="99" y="78"/>
                    <a:pt x="99" y="78"/>
                    <a:pt x="99" y="78"/>
                  </a:cubicBezTo>
                  <a:cubicBezTo>
                    <a:pt x="99" y="77"/>
                    <a:pt x="100" y="75"/>
                    <a:pt x="101" y="73"/>
                  </a:cubicBezTo>
                  <a:cubicBezTo>
                    <a:pt x="112" y="71"/>
                    <a:pt x="112" y="71"/>
                    <a:pt x="112" y="71"/>
                  </a:cubicBezTo>
                  <a:cubicBezTo>
                    <a:pt x="115" y="70"/>
                    <a:pt x="118" y="67"/>
                    <a:pt x="118" y="64"/>
                  </a:cubicBezTo>
                  <a:cubicBezTo>
                    <a:pt x="118" y="54"/>
                    <a:pt x="118" y="54"/>
                    <a:pt x="118" y="54"/>
                  </a:cubicBezTo>
                  <a:cubicBezTo>
                    <a:pt x="118" y="50"/>
                    <a:pt x="115" y="47"/>
                    <a:pt x="112" y="47"/>
                  </a:cubicBezTo>
                  <a:cubicBezTo>
                    <a:pt x="101" y="44"/>
                    <a:pt x="101" y="44"/>
                    <a:pt x="101" y="44"/>
                  </a:cubicBezTo>
                  <a:cubicBezTo>
                    <a:pt x="100" y="43"/>
                    <a:pt x="99" y="41"/>
                    <a:pt x="99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7" y="27"/>
                    <a:pt x="107" y="23"/>
                    <a:pt x="104" y="21"/>
                  </a:cubicBezTo>
                  <a:cubicBezTo>
                    <a:pt x="97" y="14"/>
                    <a:pt x="97" y="14"/>
                    <a:pt x="97" y="14"/>
                  </a:cubicBezTo>
                  <a:cubicBezTo>
                    <a:pt x="96" y="12"/>
                    <a:pt x="94" y="12"/>
                    <a:pt x="92" y="12"/>
                  </a:cubicBezTo>
                  <a:cubicBezTo>
                    <a:pt x="90" y="12"/>
                    <a:pt x="89" y="12"/>
                    <a:pt x="88" y="13"/>
                  </a:cubicBezTo>
                  <a:cubicBezTo>
                    <a:pt x="78" y="19"/>
                    <a:pt x="78" y="19"/>
                    <a:pt x="78" y="19"/>
                  </a:cubicBezTo>
                  <a:cubicBezTo>
                    <a:pt x="77" y="18"/>
                    <a:pt x="75" y="18"/>
                    <a:pt x="73" y="17"/>
                  </a:cubicBezTo>
                  <a:cubicBezTo>
                    <a:pt x="71" y="6"/>
                    <a:pt x="71" y="6"/>
                    <a:pt x="71" y="6"/>
                  </a:cubicBezTo>
                  <a:cubicBezTo>
                    <a:pt x="70" y="3"/>
                    <a:pt x="67" y="0"/>
                    <a:pt x="64" y="0"/>
                  </a:cubicBezTo>
                </a:path>
              </a:pathLst>
            </a:custGeom>
            <a:solidFill>
              <a:srgbClr val="18478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5" name="Freeform 21"/>
          <p:cNvSpPr>
            <a:spLocks noEditPoints="1"/>
          </p:cNvSpPr>
          <p:nvPr/>
        </p:nvSpPr>
        <p:spPr bwMode="auto">
          <a:xfrm>
            <a:off x="6709514" y="2127137"/>
            <a:ext cx="546310" cy="457778"/>
          </a:xfrm>
          <a:custGeom>
            <a:avLst/>
            <a:gdLst>
              <a:gd name="T0" fmla="*/ 34 w 107"/>
              <a:gd name="T1" fmla="*/ 82 h 89"/>
              <a:gd name="T2" fmla="*/ 34 w 107"/>
              <a:gd name="T3" fmla="*/ 74 h 89"/>
              <a:gd name="T4" fmla="*/ 40 w 107"/>
              <a:gd name="T5" fmla="*/ 75 h 89"/>
              <a:gd name="T6" fmla="*/ 34 w 107"/>
              <a:gd name="T7" fmla="*/ 82 h 89"/>
              <a:gd name="T8" fmla="*/ 32 w 107"/>
              <a:gd name="T9" fmla="*/ 68 h 89"/>
              <a:gd name="T10" fmla="*/ 6 w 107"/>
              <a:gd name="T11" fmla="*/ 41 h 89"/>
              <a:gd name="T12" fmla="*/ 97 w 107"/>
              <a:gd name="T13" fmla="*/ 7 h 89"/>
              <a:gd name="T14" fmla="*/ 32 w 107"/>
              <a:gd name="T15" fmla="*/ 68 h 89"/>
              <a:gd name="T16" fmla="*/ 105 w 107"/>
              <a:gd name="T17" fmla="*/ 0 h 89"/>
              <a:gd name="T18" fmla="*/ 105 w 107"/>
              <a:gd name="T19" fmla="*/ 0 h 89"/>
              <a:gd name="T20" fmla="*/ 105 w 107"/>
              <a:gd name="T21" fmla="*/ 0 h 89"/>
              <a:gd name="T22" fmla="*/ 1 w 107"/>
              <a:gd name="T23" fmla="*/ 38 h 89"/>
              <a:gd name="T24" fmla="*/ 0 w 107"/>
              <a:gd name="T25" fmla="*/ 39 h 89"/>
              <a:gd name="T26" fmla="*/ 1 w 107"/>
              <a:gd name="T27" fmla="*/ 41 h 89"/>
              <a:gd name="T28" fmla="*/ 30 w 107"/>
              <a:gd name="T29" fmla="*/ 72 h 89"/>
              <a:gd name="T30" fmla="*/ 30 w 107"/>
              <a:gd name="T31" fmla="*/ 87 h 89"/>
              <a:gd name="T32" fmla="*/ 31 w 107"/>
              <a:gd name="T33" fmla="*/ 89 h 89"/>
              <a:gd name="T34" fmla="*/ 32 w 107"/>
              <a:gd name="T35" fmla="*/ 89 h 89"/>
              <a:gd name="T36" fmla="*/ 33 w 107"/>
              <a:gd name="T37" fmla="*/ 89 h 89"/>
              <a:gd name="T38" fmla="*/ 44 w 107"/>
              <a:gd name="T39" fmla="*/ 76 h 89"/>
              <a:gd name="T40" fmla="*/ 87 w 107"/>
              <a:gd name="T41" fmla="*/ 86 h 89"/>
              <a:gd name="T42" fmla="*/ 87 w 107"/>
              <a:gd name="T43" fmla="*/ 86 h 89"/>
              <a:gd name="T44" fmla="*/ 88 w 107"/>
              <a:gd name="T45" fmla="*/ 86 h 89"/>
              <a:gd name="T46" fmla="*/ 89 w 107"/>
              <a:gd name="T47" fmla="*/ 84 h 89"/>
              <a:gd name="T48" fmla="*/ 107 w 107"/>
              <a:gd name="T49" fmla="*/ 2 h 89"/>
              <a:gd name="T50" fmla="*/ 107 w 107"/>
              <a:gd name="T51" fmla="*/ 2 h 89"/>
              <a:gd name="T52" fmla="*/ 107 w 107"/>
              <a:gd name="T53" fmla="*/ 2 h 89"/>
              <a:gd name="T54" fmla="*/ 107 w 107"/>
              <a:gd name="T55" fmla="*/ 1 h 89"/>
              <a:gd name="T56" fmla="*/ 107 w 107"/>
              <a:gd name="T57" fmla="*/ 1 h 89"/>
              <a:gd name="T58" fmla="*/ 107 w 107"/>
              <a:gd name="T59" fmla="*/ 1 h 89"/>
              <a:gd name="T60" fmla="*/ 107 w 107"/>
              <a:gd name="T61" fmla="*/ 1 h 89"/>
              <a:gd name="T62" fmla="*/ 107 w 107"/>
              <a:gd name="T63" fmla="*/ 1 h 89"/>
              <a:gd name="T64" fmla="*/ 107 w 107"/>
              <a:gd name="T65" fmla="*/ 0 h 89"/>
              <a:gd name="T66" fmla="*/ 107 w 107"/>
              <a:gd name="T67" fmla="*/ 0 h 89"/>
              <a:gd name="T68" fmla="*/ 106 w 107"/>
              <a:gd name="T69" fmla="*/ 0 h 89"/>
              <a:gd name="T70" fmla="*/ 106 w 107"/>
              <a:gd name="T71" fmla="*/ 0 h 89"/>
              <a:gd name="T72" fmla="*/ 106 w 107"/>
              <a:gd name="T73" fmla="*/ 0 h 89"/>
              <a:gd name="T74" fmla="*/ 106 w 107"/>
              <a:gd name="T75" fmla="*/ 0 h 89"/>
              <a:gd name="T76" fmla="*/ 105 w 107"/>
              <a:gd name="T77" fmla="*/ 0 h 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07" h="89">
                <a:moveTo>
                  <a:pt x="34" y="82"/>
                </a:moveTo>
                <a:cubicBezTo>
                  <a:pt x="34" y="74"/>
                  <a:pt x="34" y="74"/>
                  <a:pt x="34" y="74"/>
                </a:cubicBezTo>
                <a:cubicBezTo>
                  <a:pt x="40" y="75"/>
                  <a:pt x="40" y="75"/>
                  <a:pt x="40" y="75"/>
                </a:cubicBezTo>
                <a:cubicBezTo>
                  <a:pt x="34" y="82"/>
                  <a:pt x="34" y="82"/>
                  <a:pt x="34" y="82"/>
                </a:cubicBezTo>
                <a:moveTo>
                  <a:pt x="32" y="68"/>
                </a:moveTo>
                <a:cubicBezTo>
                  <a:pt x="6" y="41"/>
                  <a:pt x="6" y="41"/>
                  <a:pt x="6" y="41"/>
                </a:cubicBezTo>
                <a:cubicBezTo>
                  <a:pt x="97" y="7"/>
                  <a:pt x="97" y="7"/>
                  <a:pt x="97" y="7"/>
                </a:cubicBezTo>
                <a:cubicBezTo>
                  <a:pt x="32" y="68"/>
                  <a:pt x="32" y="68"/>
                  <a:pt x="32" y="68"/>
                </a:cubicBezTo>
                <a:moveTo>
                  <a:pt x="105" y="0"/>
                </a:moveTo>
                <a:cubicBezTo>
                  <a:pt x="105" y="0"/>
                  <a:pt x="105" y="0"/>
                  <a:pt x="105" y="0"/>
                </a:cubicBezTo>
                <a:cubicBezTo>
                  <a:pt x="105" y="0"/>
                  <a:pt x="105" y="0"/>
                  <a:pt x="105" y="0"/>
                </a:cubicBezTo>
                <a:cubicBezTo>
                  <a:pt x="1" y="38"/>
                  <a:pt x="1" y="38"/>
                  <a:pt x="1" y="38"/>
                </a:cubicBezTo>
                <a:cubicBezTo>
                  <a:pt x="1" y="38"/>
                  <a:pt x="0" y="39"/>
                  <a:pt x="0" y="39"/>
                </a:cubicBezTo>
                <a:cubicBezTo>
                  <a:pt x="0" y="40"/>
                  <a:pt x="0" y="41"/>
                  <a:pt x="1" y="41"/>
                </a:cubicBezTo>
                <a:cubicBezTo>
                  <a:pt x="30" y="72"/>
                  <a:pt x="30" y="72"/>
                  <a:pt x="30" y="72"/>
                </a:cubicBezTo>
                <a:cubicBezTo>
                  <a:pt x="30" y="87"/>
                  <a:pt x="30" y="87"/>
                  <a:pt x="30" y="87"/>
                </a:cubicBezTo>
                <a:cubicBezTo>
                  <a:pt x="30" y="88"/>
                  <a:pt x="30" y="89"/>
                  <a:pt x="31" y="89"/>
                </a:cubicBezTo>
                <a:cubicBezTo>
                  <a:pt x="32" y="89"/>
                  <a:pt x="32" y="89"/>
                  <a:pt x="32" y="89"/>
                </a:cubicBezTo>
                <a:cubicBezTo>
                  <a:pt x="32" y="89"/>
                  <a:pt x="33" y="89"/>
                  <a:pt x="33" y="89"/>
                </a:cubicBezTo>
                <a:cubicBezTo>
                  <a:pt x="44" y="76"/>
                  <a:pt x="44" y="76"/>
                  <a:pt x="44" y="76"/>
                </a:cubicBezTo>
                <a:cubicBezTo>
                  <a:pt x="87" y="86"/>
                  <a:pt x="87" y="86"/>
                  <a:pt x="87" y="86"/>
                </a:cubicBezTo>
                <a:cubicBezTo>
                  <a:pt x="87" y="86"/>
                  <a:pt x="87" y="86"/>
                  <a:pt x="87" y="86"/>
                </a:cubicBezTo>
                <a:cubicBezTo>
                  <a:pt x="88" y="86"/>
                  <a:pt x="88" y="86"/>
                  <a:pt x="88" y="86"/>
                </a:cubicBezTo>
                <a:cubicBezTo>
                  <a:pt x="89" y="85"/>
                  <a:pt x="89" y="85"/>
                  <a:pt x="89" y="84"/>
                </a:cubicBezTo>
                <a:cubicBezTo>
                  <a:pt x="107" y="2"/>
                  <a:pt x="107" y="2"/>
                  <a:pt x="107" y="2"/>
                </a:cubicBezTo>
                <a:cubicBezTo>
                  <a:pt x="107" y="2"/>
                  <a:pt x="107" y="2"/>
                  <a:pt x="107" y="2"/>
                </a:cubicBezTo>
                <a:cubicBezTo>
                  <a:pt x="107" y="2"/>
                  <a:pt x="107" y="2"/>
                  <a:pt x="107" y="2"/>
                </a:cubicBezTo>
                <a:cubicBezTo>
                  <a:pt x="107" y="1"/>
                  <a:pt x="107" y="1"/>
                  <a:pt x="107" y="1"/>
                </a:cubicBezTo>
                <a:cubicBezTo>
                  <a:pt x="107" y="1"/>
                  <a:pt x="107" y="1"/>
                  <a:pt x="107" y="1"/>
                </a:cubicBezTo>
                <a:cubicBezTo>
                  <a:pt x="107" y="1"/>
                  <a:pt x="107" y="1"/>
                  <a:pt x="107" y="1"/>
                </a:cubicBezTo>
                <a:cubicBezTo>
                  <a:pt x="107" y="1"/>
                  <a:pt x="107" y="1"/>
                  <a:pt x="107" y="1"/>
                </a:cubicBezTo>
                <a:cubicBezTo>
                  <a:pt x="107" y="1"/>
                  <a:pt x="107" y="1"/>
                  <a:pt x="107" y="1"/>
                </a:cubicBezTo>
                <a:cubicBezTo>
                  <a:pt x="107" y="0"/>
                  <a:pt x="107" y="0"/>
                  <a:pt x="107" y="0"/>
                </a:cubicBezTo>
                <a:cubicBezTo>
                  <a:pt x="107" y="0"/>
                  <a:pt x="107" y="0"/>
                  <a:pt x="107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6" y="0"/>
                  <a:pt x="106" y="0"/>
                  <a:pt x="106" y="0"/>
                </a:cubicBezTo>
                <a:cubicBezTo>
                  <a:pt x="105" y="0"/>
                  <a:pt x="105" y="0"/>
                  <a:pt x="105" y="0"/>
                </a:cubicBezTo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4297544" y="2142252"/>
            <a:ext cx="619727" cy="431866"/>
            <a:chOff x="4297544" y="2142252"/>
            <a:chExt cx="619727" cy="431866"/>
          </a:xfrm>
        </p:grpSpPr>
        <p:sp>
          <p:nvSpPr>
            <p:cNvPr id="36" name="Freeform 22"/>
            <p:cNvSpPr>
              <a:spLocks noEditPoints="1"/>
            </p:cNvSpPr>
            <p:nvPr/>
          </p:nvSpPr>
          <p:spPr bwMode="auto">
            <a:xfrm>
              <a:off x="4297544" y="2142252"/>
              <a:ext cx="619727" cy="431866"/>
            </a:xfrm>
            <a:custGeom>
              <a:avLst/>
              <a:gdLst>
                <a:gd name="T0" fmla="*/ 61 w 121"/>
                <a:gd name="T1" fmla="*/ 73 h 84"/>
                <a:gd name="T2" fmla="*/ 30 w 121"/>
                <a:gd name="T3" fmla="*/ 42 h 84"/>
                <a:gd name="T4" fmla="*/ 61 w 121"/>
                <a:gd name="T5" fmla="*/ 12 h 84"/>
                <a:gd name="T6" fmla="*/ 61 w 121"/>
                <a:gd name="T7" fmla="*/ 12 h 84"/>
                <a:gd name="T8" fmla="*/ 91 w 121"/>
                <a:gd name="T9" fmla="*/ 42 h 84"/>
                <a:gd name="T10" fmla="*/ 61 w 121"/>
                <a:gd name="T11" fmla="*/ 73 h 84"/>
                <a:gd name="T12" fmla="*/ 61 w 121"/>
                <a:gd name="T13" fmla="*/ 0 h 84"/>
                <a:gd name="T14" fmla="*/ 2 w 121"/>
                <a:gd name="T15" fmla="*/ 39 h 84"/>
                <a:gd name="T16" fmla="*/ 0 w 121"/>
                <a:gd name="T17" fmla="*/ 42 h 84"/>
                <a:gd name="T18" fmla="*/ 2 w 121"/>
                <a:gd name="T19" fmla="*/ 45 h 84"/>
                <a:gd name="T20" fmla="*/ 61 w 121"/>
                <a:gd name="T21" fmla="*/ 84 h 84"/>
                <a:gd name="T22" fmla="*/ 120 w 121"/>
                <a:gd name="T23" fmla="*/ 45 h 84"/>
                <a:gd name="T24" fmla="*/ 121 w 121"/>
                <a:gd name="T25" fmla="*/ 42 h 84"/>
                <a:gd name="T26" fmla="*/ 120 w 121"/>
                <a:gd name="T27" fmla="*/ 39 h 84"/>
                <a:gd name="T28" fmla="*/ 61 w 121"/>
                <a:gd name="T29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1" h="84">
                  <a:moveTo>
                    <a:pt x="61" y="73"/>
                  </a:moveTo>
                  <a:cubicBezTo>
                    <a:pt x="44" y="73"/>
                    <a:pt x="30" y="59"/>
                    <a:pt x="30" y="42"/>
                  </a:cubicBezTo>
                  <a:cubicBezTo>
                    <a:pt x="30" y="26"/>
                    <a:pt x="44" y="12"/>
                    <a:pt x="61" y="12"/>
                  </a:cubicBezTo>
                  <a:cubicBezTo>
                    <a:pt x="61" y="12"/>
                    <a:pt x="61" y="12"/>
                    <a:pt x="61" y="12"/>
                  </a:cubicBezTo>
                  <a:cubicBezTo>
                    <a:pt x="77" y="12"/>
                    <a:pt x="91" y="26"/>
                    <a:pt x="91" y="42"/>
                  </a:cubicBezTo>
                  <a:cubicBezTo>
                    <a:pt x="91" y="59"/>
                    <a:pt x="77" y="73"/>
                    <a:pt x="61" y="73"/>
                  </a:cubicBezTo>
                  <a:moveTo>
                    <a:pt x="61" y="0"/>
                  </a:moveTo>
                  <a:cubicBezTo>
                    <a:pt x="28" y="0"/>
                    <a:pt x="3" y="38"/>
                    <a:pt x="2" y="39"/>
                  </a:cubicBezTo>
                  <a:cubicBezTo>
                    <a:pt x="0" y="42"/>
                    <a:pt x="0" y="42"/>
                    <a:pt x="0" y="42"/>
                  </a:cubicBezTo>
                  <a:cubicBezTo>
                    <a:pt x="2" y="45"/>
                    <a:pt x="2" y="45"/>
                    <a:pt x="2" y="45"/>
                  </a:cubicBezTo>
                  <a:cubicBezTo>
                    <a:pt x="3" y="47"/>
                    <a:pt x="28" y="84"/>
                    <a:pt x="61" y="84"/>
                  </a:cubicBezTo>
                  <a:cubicBezTo>
                    <a:pt x="93" y="84"/>
                    <a:pt x="119" y="47"/>
                    <a:pt x="120" y="45"/>
                  </a:cubicBezTo>
                  <a:cubicBezTo>
                    <a:pt x="121" y="42"/>
                    <a:pt x="121" y="42"/>
                    <a:pt x="121" y="42"/>
                  </a:cubicBezTo>
                  <a:cubicBezTo>
                    <a:pt x="120" y="39"/>
                    <a:pt x="120" y="39"/>
                    <a:pt x="120" y="39"/>
                  </a:cubicBezTo>
                  <a:cubicBezTo>
                    <a:pt x="119" y="38"/>
                    <a:pt x="93" y="0"/>
                    <a:pt x="61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3"/>
            <p:cNvSpPr/>
            <p:nvPr/>
          </p:nvSpPr>
          <p:spPr bwMode="auto">
            <a:xfrm>
              <a:off x="4517796" y="2261015"/>
              <a:ext cx="190021" cy="190021"/>
            </a:xfrm>
            <a:custGeom>
              <a:avLst/>
              <a:gdLst>
                <a:gd name="T0" fmla="*/ 18 w 37"/>
                <a:gd name="T1" fmla="*/ 0 h 37"/>
                <a:gd name="T2" fmla="*/ 17 w 37"/>
                <a:gd name="T3" fmla="*/ 1 h 37"/>
                <a:gd name="T4" fmla="*/ 19 w 37"/>
                <a:gd name="T5" fmla="*/ 20 h 37"/>
                <a:gd name="T6" fmla="*/ 1 w 37"/>
                <a:gd name="T7" fmla="*/ 14 h 37"/>
                <a:gd name="T8" fmla="*/ 0 w 37"/>
                <a:gd name="T9" fmla="*/ 19 h 37"/>
                <a:gd name="T10" fmla="*/ 18 w 37"/>
                <a:gd name="T11" fmla="*/ 37 h 37"/>
                <a:gd name="T12" fmla="*/ 37 w 37"/>
                <a:gd name="T13" fmla="*/ 19 h 37"/>
                <a:gd name="T14" fmla="*/ 18 w 37"/>
                <a:gd name="T1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7" h="37">
                  <a:moveTo>
                    <a:pt x="18" y="0"/>
                  </a:moveTo>
                  <a:cubicBezTo>
                    <a:pt x="18" y="0"/>
                    <a:pt x="17" y="0"/>
                    <a:pt x="17" y="1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" y="14"/>
                    <a:pt x="1" y="14"/>
                    <a:pt x="1" y="14"/>
                  </a:cubicBezTo>
                  <a:cubicBezTo>
                    <a:pt x="1" y="15"/>
                    <a:pt x="0" y="17"/>
                    <a:pt x="0" y="19"/>
                  </a:cubicBezTo>
                  <a:cubicBezTo>
                    <a:pt x="0" y="29"/>
                    <a:pt x="8" y="37"/>
                    <a:pt x="18" y="37"/>
                  </a:cubicBezTo>
                  <a:cubicBezTo>
                    <a:pt x="28" y="37"/>
                    <a:pt x="37" y="29"/>
                    <a:pt x="37" y="19"/>
                  </a:cubicBezTo>
                  <a:cubicBezTo>
                    <a:pt x="37" y="9"/>
                    <a:pt x="28" y="0"/>
                    <a:pt x="18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8" name="矩形 37"/>
          <p:cNvSpPr/>
          <p:nvPr/>
        </p:nvSpPr>
        <p:spPr>
          <a:xfrm>
            <a:off x="1909604" y="2963315"/>
            <a:ext cx="758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01</a:t>
            </a:r>
            <a:endParaRPr lang="zh-CN" altLang="en-US" sz="32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4297544" y="2969078"/>
            <a:ext cx="758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prstClr val="white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02</a:t>
            </a:r>
            <a:endParaRPr lang="zh-CN" altLang="en-US" sz="3200" b="1" dirty="0">
              <a:solidFill>
                <a:prstClr val="white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6627179" y="2970887"/>
            <a:ext cx="758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prstClr val="white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03</a:t>
            </a:r>
            <a:endParaRPr lang="zh-CN" altLang="en-US" sz="3200" b="1" dirty="0">
              <a:solidFill>
                <a:prstClr val="white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8493776" y="2970887"/>
            <a:ext cx="7587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200" b="1" dirty="0">
                <a:solidFill>
                  <a:prstClr val="white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04</a:t>
            </a:r>
            <a:endParaRPr lang="zh-CN" altLang="en-US" sz="3200" b="1" dirty="0">
              <a:solidFill>
                <a:prstClr val="white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4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390538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4027924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464562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9101948" y="4978262"/>
            <a:ext cx="2056781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0.07812 0 L -2.91667E-6 0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7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5" presetClass="path" presetSubtype="0" accel="50000" decel="50000" fill="hold" grpId="1" nodeType="withEffect">
                                  <p:stCondLst>
                                    <p:cond delay="2250"/>
                                  </p:stCondLst>
                                  <p:childTnLst>
                                    <p:animMotion origin="layout" path="M 0.07812 0 L -2.91667E-6 0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7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5" presetClass="path" presetSubtype="0" accel="50000" decel="50000" fill="hold" grpId="1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7812 0 L -2.91667E-6 0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7" y="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5" presetClass="path" presetSubtype="0" accel="50000" decel="50000" fill="hold" grpId="1" nodeType="withEffect">
                                  <p:stCondLst>
                                    <p:cond delay="2750"/>
                                  </p:stCondLst>
                                  <p:childTnLst>
                                    <p:animMotion origin="layout" path="M 0.07812 0 L -2.91667E-6 0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997" y="0"/>
                                    </p:animMotion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35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/>
          <p:nvPr/>
        </p:nvSpPr>
        <p:spPr bwMode="auto">
          <a:xfrm>
            <a:off x="3831215" y="1807689"/>
            <a:ext cx="4778375" cy="4175125"/>
          </a:xfrm>
          <a:custGeom>
            <a:avLst/>
            <a:gdLst>
              <a:gd name="T0" fmla="*/ 1199 w 1271"/>
              <a:gd name="T1" fmla="*/ 584 h 1110"/>
              <a:gd name="T2" fmla="*/ 1228 w 1271"/>
              <a:gd name="T3" fmla="*/ 364 h 1110"/>
              <a:gd name="T4" fmla="*/ 1070 w 1271"/>
              <a:gd name="T5" fmla="*/ 234 h 1110"/>
              <a:gd name="T6" fmla="*/ 845 w 1271"/>
              <a:gd name="T7" fmla="*/ 20 h 1110"/>
              <a:gd name="T8" fmla="*/ 602 w 1271"/>
              <a:gd name="T9" fmla="*/ 58 h 1110"/>
              <a:gd name="T10" fmla="*/ 468 w 1271"/>
              <a:gd name="T11" fmla="*/ 46 h 1110"/>
              <a:gd name="T12" fmla="*/ 381 w 1271"/>
              <a:gd name="T13" fmla="*/ 111 h 1110"/>
              <a:gd name="T14" fmla="*/ 197 w 1271"/>
              <a:gd name="T15" fmla="*/ 161 h 1110"/>
              <a:gd name="T16" fmla="*/ 107 w 1271"/>
              <a:gd name="T17" fmla="*/ 317 h 1110"/>
              <a:gd name="T18" fmla="*/ 4 w 1271"/>
              <a:gd name="T19" fmla="*/ 432 h 1110"/>
              <a:gd name="T20" fmla="*/ 33 w 1271"/>
              <a:gd name="T21" fmla="*/ 534 h 1110"/>
              <a:gd name="T22" fmla="*/ 38 w 1271"/>
              <a:gd name="T23" fmla="*/ 669 h 1110"/>
              <a:gd name="T24" fmla="*/ 319 w 1271"/>
              <a:gd name="T25" fmla="*/ 771 h 1110"/>
              <a:gd name="T26" fmla="*/ 344 w 1271"/>
              <a:gd name="T27" fmla="*/ 758 h 1110"/>
              <a:gd name="T28" fmla="*/ 349 w 1271"/>
              <a:gd name="T29" fmla="*/ 772 h 1110"/>
              <a:gd name="T30" fmla="*/ 629 w 1271"/>
              <a:gd name="T31" fmla="*/ 874 h 1110"/>
              <a:gd name="T32" fmla="*/ 641 w 1271"/>
              <a:gd name="T33" fmla="*/ 869 h 1110"/>
              <a:gd name="T34" fmla="*/ 768 w 1271"/>
              <a:gd name="T35" fmla="*/ 901 h 1110"/>
              <a:gd name="T36" fmla="*/ 790 w 1271"/>
              <a:gd name="T37" fmla="*/ 955 h 1110"/>
              <a:gd name="T38" fmla="*/ 1000 w 1271"/>
              <a:gd name="T39" fmla="*/ 1110 h 1110"/>
              <a:gd name="T40" fmla="*/ 1037 w 1271"/>
              <a:gd name="T41" fmla="*/ 1077 h 1110"/>
              <a:gd name="T42" fmla="*/ 1035 w 1271"/>
              <a:gd name="T43" fmla="*/ 1075 h 1110"/>
              <a:gd name="T44" fmla="*/ 906 w 1271"/>
              <a:gd name="T45" fmla="*/ 900 h 1110"/>
              <a:gd name="T46" fmla="*/ 906 w 1271"/>
              <a:gd name="T47" fmla="*/ 893 h 1110"/>
              <a:gd name="T48" fmla="*/ 1106 w 1271"/>
              <a:gd name="T49" fmla="*/ 903 h 1110"/>
              <a:gd name="T50" fmla="*/ 1227 w 1271"/>
              <a:gd name="T51" fmla="*/ 631 h 1110"/>
              <a:gd name="T52" fmla="*/ 1199 w 1271"/>
              <a:gd name="T53" fmla="*/ 584 h 11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271" h="1110">
                <a:moveTo>
                  <a:pt x="1199" y="584"/>
                </a:moveTo>
                <a:cubicBezTo>
                  <a:pt x="1248" y="533"/>
                  <a:pt x="1262" y="445"/>
                  <a:pt x="1228" y="364"/>
                </a:cubicBezTo>
                <a:cubicBezTo>
                  <a:pt x="1197" y="291"/>
                  <a:pt x="1134" y="242"/>
                  <a:pt x="1070" y="234"/>
                </a:cubicBezTo>
                <a:cubicBezTo>
                  <a:pt x="1083" y="143"/>
                  <a:pt x="984" y="49"/>
                  <a:pt x="845" y="20"/>
                </a:cubicBezTo>
                <a:cubicBezTo>
                  <a:pt x="749" y="0"/>
                  <a:pt x="657" y="17"/>
                  <a:pt x="602" y="58"/>
                </a:cubicBezTo>
                <a:cubicBezTo>
                  <a:pt x="563" y="37"/>
                  <a:pt x="515" y="31"/>
                  <a:pt x="468" y="46"/>
                </a:cubicBezTo>
                <a:cubicBezTo>
                  <a:pt x="431" y="58"/>
                  <a:pt x="401" y="81"/>
                  <a:pt x="381" y="111"/>
                </a:cubicBezTo>
                <a:cubicBezTo>
                  <a:pt x="323" y="99"/>
                  <a:pt x="254" y="115"/>
                  <a:pt x="197" y="161"/>
                </a:cubicBezTo>
                <a:cubicBezTo>
                  <a:pt x="144" y="203"/>
                  <a:pt x="113" y="261"/>
                  <a:pt x="107" y="317"/>
                </a:cubicBezTo>
                <a:cubicBezTo>
                  <a:pt x="54" y="331"/>
                  <a:pt x="12" y="375"/>
                  <a:pt x="4" y="432"/>
                </a:cubicBezTo>
                <a:cubicBezTo>
                  <a:pt x="0" y="470"/>
                  <a:pt x="11" y="506"/>
                  <a:pt x="33" y="534"/>
                </a:cubicBezTo>
                <a:cubicBezTo>
                  <a:pt x="19" y="577"/>
                  <a:pt x="19" y="625"/>
                  <a:pt x="38" y="669"/>
                </a:cubicBezTo>
                <a:cubicBezTo>
                  <a:pt x="82" y="772"/>
                  <a:pt x="208" y="818"/>
                  <a:pt x="319" y="771"/>
                </a:cubicBezTo>
                <a:cubicBezTo>
                  <a:pt x="327" y="767"/>
                  <a:pt x="336" y="763"/>
                  <a:pt x="344" y="758"/>
                </a:cubicBezTo>
                <a:cubicBezTo>
                  <a:pt x="345" y="763"/>
                  <a:pt x="347" y="768"/>
                  <a:pt x="349" y="772"/>
                </a:cubicBezTo>
                <a:cubicBezTo>
                  <a:pt x="393" y="876"/>
                  <a:pt x="519" y="921"/>
                  <a:pt x="629" y="874"/>
                </a:cubicBezTo>
                <a:cubicBezTo>
                  <a:pt x="633" y="872"/>
                  <a:pt x="637" y="870"/>
                  <a:pt x="641" y="869"/>
                </a:cubicBezTo>
                <a:cubicBezTo>
                  <a:pt x="671" y="902"/>
                  <a:pt x="721" y="915"/>
                  <a:pt x="768" y="901"/>
                </a:cubicBezTo>
                <a:cubicBezTo>
                  <a:pt x="773" y="919"/>
                  <a:pt x="781" y="937"/>
                  <a:pt x="790" y="955"/>
                </a:cubicBezTo>
                <a:cubicBezTo>
                  <a:pt x="837" y="1044"/>
                  <a:pt x="918" y="1100"/>
                  <a:pt x="1000" y="1110"/>
                </a:cubicBezTo>
                <a:cubicBezTo>
                  <a:pt x="1037" y="1077"/>
                  <a:pt x="1037" y="1077"/>
                  <a:pt x="1037" y="1077"/>
                </a:cubicBezTo>
                <a:cubicBezTo>
                  <a:pt x="1036" y="1076"/>
                  <a:pt x="1036" y="1076"/>
                  <a:pt x="1035" y="1075"/>
                </a:cubicBezTo>
                <a:cubicBezTo>
                  <a:pt x="961" y="1052"/>
                  <a:pt x="906" y="983"/>
                  <a:pt x="906" y="900"/>
                </a:cubicBezTo>
                <a:cubicBezTo>
                  <a:pt x="906" y="898"/>
                  <a:pt x="906" y="895"/>
                  <a:pt x="906" y="893"/>
                </a:cubicBezTo>
                <a:cubicBezTo>
                  <a:pt x="963" y="926"/>
                  <a:pt x="1037" y="933"/>
                  <a:pt x="1106" y="903"/>
                </a:cubicBezTo>
                <a:cubicBezTo>
                  <a:pt x="1217" y="856"/>
                  <a:pt x="1271" y="734"/>
                  <a:pt x="1227" y="631"/>
                </a:cubicBezTo>
                <a:cubicBezTo>
                  <a:pt x="1220" y="614"/>
                  <a:pt x="1210" y="598"/>
                  <a:pt x="1199" y="584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Freeform 6"/>
          <p:cNvSpPr/>
          <p:nvPr/>
        </p:nvSpPr>
        <p:spPr bwMode="auto">
          <a:xfrm>
            <a:off x="4782128" y="3244377"/>
            <a:ext cx="3827463" cy="2738438"/>
          </a:xfrm>
          <a:custGeom>
            <a:avLst/>
            <a:gdLst>
              <a:gd name="T0" fmla="*/ 853 w 1018"/>
              <a:gd name="T1" fmla="*/ 521 h 728"/>
              <a:gd name="T2" fmla="*/ 974 w 1018"/>
              <a:gd name="T3" fmla="*/ 249 h 728"/>
              <a:gd name="T4" fmla="*/ 946 w 1018"/>
              <a:gd name="T5" fmla="*/ 202 h 728"/>
              <a:gd name="T6" fmla="*/ 991 w 1018"/>
              <a:gd name="T7" fmla="*/ 109 h 728"/>
              <a:gd name="T8" fmla="*/ 580 w 1018"/>
              <a:gd name="T9" fmla="*/ 104 h 728"/>
              <a:gd name="T10" fmla="*/ 524 w 1018"/>
              <a:gd name="T11" fmla="*/ 257 h 728"/>
              <a:gd name="T12" fmla="*/ 505 w 1018"/>
              <a:gd name="T13" fmla="*/ 253 h 728"/>
              <a:gd name="T14" fmla="*/ 0 w 1018"/>
              <a:gd name="T15" fmla="*/ 406 h 728"/>
              <a:gd name="T16" fmla="*/ 66 w 1018"/>
              <a:gd name="T17" fmla="*/ 389 h 728"/>
              <a:gd name="T18" fmla="*/ 91 w 1018"/>
              <a:gd name="T19" fmla="*/ 376 h 728"/>
              <a:gd name="T20" fmla="*/ 96 w 1018"/>
              <a:gd name="T21" fmla="*/ 390 h 728"/>
              <a:gd name="T22" fmla="*/ 376 w 1018"/>
              <a:gd name="T23" fmla="*/ 492 h 728"/>
              <a:gd name="T24" fmla="*/ 388 w 1018"/>
              <a:gd name="T25" fmla="*/ 487 h 728"/>
              <a:gd name="T26" fmla="*/ 515 w 1018"/>
              <a:gd name="T27" fmla="*/ 519 h 728"/>
              <a:gd name="T28" fmla="*/ 537 w 1018"/>
              <a:gd name="T29" fmla="*/ 573 h 728"/>
              <a:gd name="T30" fmla="*/ 747 w 1018"/>
              <a:gd name="T31" fmla="*/ 728 h 728"/>
              <a:gd name="T32" fmla="*/ 784 w 1018"/>
              <a:gd name="T33" fmla="*/ 695 h 728"/>
              <a:gd name="T34" fmla="*/ 782 w 1018"/>
              <a:gd name="T35" fmla="*/ 693 h 728"/>
              <a:gd name="T36" fmla="*/ 653 w 1018"/>
              <a:gd name="T37" fmla="*/ 518 h 728"/>
              <a:gd name="T38" fmla="*/ 653 w 1018"/>
              <a:gd name="T39" fmla="*/ 511 h 728"/>
              <a:gd name="T40" fmla="*/ 853 w 1018"/>
              <a:gd name="T41" fmla="*/ 521 h 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1018" h="728">
                <a:moveTo>
                  <a:pt x="853" y="521"/>
                </a:moveTo>
                <a:cubicBezTo>
                  <a:pt x="964" y="474"/>
                  <a:pt x="1018" y="352"/>
                  <a:pt x="974" y="249"/>
                </a:cubicBezTo>
                <a:cubicBezTo>
                  <a:pt x="967" y="232"/>
                  <a:pt x="957" y="216"/>
                  <a:pt x="946" y="202"/>
                </a:cubicBezTo>
                <a:cubicBezTo>
                  <a:pt x="969" y="178"/>
                  <a:pt x="985" y="145"/>
                  <a:pt x="991" y="109"/>
                </a:cubicBezTo>
                <a:cubicBezTo>
                  <a:pt x="850" y="5"/>
                  <a:pt x="673" y="0"/>
                  <a:pt x="580" y="104"/>
                </a:cubicBezTo>
                <a:cubicBezTo>
                  <a:pt x="542" y="146"/>
                  <a:pt x="524" y="200"/>
                  <a:pt x="524" y="257"/>
                </a:cubicBezTo>
                <a:cubicBezTo>
                  <a:pt x="517" y="256"/>
                  <a:pt x="511" y="254"/>
                  <a:pt x="505" y="253"/>
                </a:cubicBezTo>
                <a:cubicBezTo>
                  <a:pt x="294" y="202"/>
                  <a:pt x="90" y="269"/>
                  <a:pt x="0" y="406"/>
                </a:cubicBezTo>
                <a:cubicBezTo>
                  <a:pt x="22" y="404"/>
                  <a:pt x="44" y="398"/>
                  <a:pt x="66" y="389"/>
                </a:cubicBezTo>
                <a:cubicBezTo>
                  <a:pt x="74" y="385"/>
                  <a:pt x="83" y="381"/>
                  <a:pt x="91" y="376"/>
                </a:cubicBezTo>
                <a:cubicBezTo>
                  <a:pt x="92" y="381"/>
                  <a:pt x="94" y="386"/>
                  <a:pt x="96" y="390"/>
                </a:cubicBezTo>
                <a:cubicBezTo>
                  <a:pt x="140" y="494"/>
                  <a:pt x="266" y="539"/>
                  <a:pt x="376" y="492"/>
                </a:cubicBezTo>
                <a:cubicBezTo>
                  <a:pt x="380" y="490"/>
                  <a:pt x="384" y="488"/>
                  <a:pt x="388" y="487"/>
                </a:cubicBezTo>
                <a:cubicBezTo>
                  <a:pt x="418" y="520"/>
                  <a:pt x="468" y="533"/>
                  <a:pt x="515" y="519"/>
                </a:cubicBezTo>
                <a:cubicBezTo>
                  <a:pt x="520" y="537"/>
                  <a:pt x="528" y="555"/>
                  <a:pt x="537" y="573"/>
                </a:cubicBezTo>
                <a:cubicBezTo>
                  <a:pt x="584" y="662"/>
                  <a:pt x="665" y="718"/>
                  <a:pt x="747" y="728"/>
                </a:cubicBezTo>
                <a:cubicBezTo>
                  <a:pt x="784" y="695"/>
                  <a:pt x="784" y="695"/>
                  <a:pt x="784" y="695"/>
                </a:cubicBezTo>
                <a:cubicBezTo>
                  <a:pt x="783" y="694"/>
                  <a:pt x="783" y="694"/>
                  <a:pt x="782" y="693"/>
                </a:cubicBezTo>
                <a:cubicBezTo>
                  <a:pt x="708" y="670"/>
                  <a:pt x="653" y="601"/>
                  <a:pt x="653" y="518"/>
                </a:cubicBezTo>
                <a:cubicBezTo>
                  <a:pt x="653" y="516"/>
                  <a:pt x="653" y="513"/>
                  <a:pt x="653" y="511"/>
                </a:cubicBezTo>
                <a:cubicBezTo>
                  <a:pt x="710" y="544"/>
                  <a:pt x="784" y="551"/>
                  <a:pt x="853" y="521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19050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7"/>
          <p:cNvSpPr/>
          <p:nvPr/>
        </p:nvSpPr>
        <p:spPr bwMode="auto">
          <a:xfrm>
            <a:off x="5748915" y="1807689"/>
            <a:ext cx="2827338" cy="2936875"/>
          </a:xfrm>
          <a:custGeom>
            <a:avLst/>
            <a:gdLst>
              <a:gd name="T0" fmla="*/ 717 w 752"/>
              <a:gd name="T1" fmla="*/ 631 h 781"/>
              <a:gd name="T2" fmla="*/ 689 w 752"/>
              <a:gd name="T3" fmla="*/ 584 h 781"/>
              <a:gd name="T4" fmla="*/ 718 w 752"/>
              <a:gd name="T5" fmla="*/ 364 h 781"/>
              <a:gd name="T6" fmla="*/ 560 w 752"/>
              <a:gd name="T7" fmla="*/ 234 h 781"/>
              <a:gd name="T8" fmla="*/ 335 w 752"/>
              <a:gd name="T9" fmla="*/ 20 h 781"/>
              <a:gd name="T10" fmla="*/ 92 w 752"/>
              <a:gd name="T11" fmla="*/ 58 h 781"/>
              <a:gd name="T12" fmla="*/ 36 w 752"/>
              <a:gd name="T13" fmla="*/ 145 h 781"/>
              <a:gd name="T14" fmla="*/ 233 w 752"/>
              <a:gd name="T15" fmla="*/ 449 h 781"/>
              <a:gd name="T16" fmla="*/ 362 w 752"/>
              <a:gd name="T17" fmla="*/ 457 h 781"/>
              <a:gd name="T18" fmla="*/ 405 w 752"/>
              <a:gd name="T19" fmla="*/ 613 h 781"/>
              <a:gd name="T20" fmla="*/ 488 w 752"/>
              <a:gd name="T21" fmla="*/ 667 h 781"/>
              <a:gd name="T22" fmla="*/ 589 w 752"/>
              <a:gd name="T23" fmla="*/ 776 h 781"/>
              <a:gd name="T24" fmla="*/ 732 w 752"/>
              <a:gd name="T25" fmla="*/ 688 h 781"/>
              <a:gd name="T26" fmla="*/ 717 w 752"/>
              <a:gd name="T27" fmla="*/ 631 h 7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752" h="781">
                <a:moveTo>
                  <a:pt x="717" y="631"/>
                </a:moveTo>
                <a:cubicBezTo>
                  <a:pt x="710" y="614"/>
                  <a:pt x="700" y="598"/>
                  <a:pt x="689" y="584"/>
                </a:cubicBezTo>
                <a:cubicBezTo>
                  <a:pt x="738" y="533"/>
                  <a:pt x="752" y="445"/>
                  <a:pt x="718" y="364"/>
                </a:cubicBezTo>
                <a:cubicBezTo>
                  <a:pt x="687" y="291"/>
                  <a:pt x="624" y="242"/>
                  <a:pt x="560" y="234"/>
                </a:cubicBezTo>
                <a:cubicBezTo>
                  <a:pt x="573" y="143"/>
                  <a:pt x="474" y="49"/>
                  <a:pt x="335" y="20"/>
                </a:cubicBezTo>
                <a:cubicBezTo>
                  <a:pt x="239" y="0"/>
                  <a:pt x="147" y="17"/>
                  <a:pt x="92" y="58"/>
                </a:cubicBezTo>
                <a:cubicBezTo>
                  <a:pt x="91" y="57"/>
                  <a:pt x="46" y="111"/>
                  <a:pt x="36" y="145"/>
                </a:cubicBezTo>
                <a:cubicBezTo>
                  <a:pt x="0" y="272"/>
                  <a:pt x="88" y="408"/>
                  <a:pt x="233" y="449"/>
                </a:cubicBezTo>
                <a:cubicBezTo>
                  <a:pt x="277" y="462"/>
                  <a:pt x="321" y="464"/>
                  <a:pt x="362" y="457"/>
                </a:cubicBezTo>
                <a:cubicBezTo>
                  <a:pt x="354" y="514"/>
                  <a:pt x="368" y="570"/>
                  <a:pt x="405" y="613"/>
                </a:cubicBezTo>
                <a:cubicBezTo>
                  <a:pt x="428" y="639"/>
                  <a:pt x="457" y="657"/>
                  <a:pt x="488" y="667"/>
                </a:cubicBezTo>
                <a:cubicBezTo>
                  <a:pt x="480" y="729"/>
                  <a:pt x="524" y="773"/>
                  <a:pt x="589" y="776"/>
                </a:cubicBezTo>
                <a:cubicBezTo>
                  <a:pt x="702" y="781"/>
                  <a:pt x="729" y="688"/>
                  <a:pt x="732" y="688"/>
                </a:cubicBezTo>
                <a:cubicBezTo>
                  <a:pt x="730" y="669"/>
                  <a:pt x="725" y="650"/>
                  <a:pt x="717" y="631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Freeform 8"/>
          <p:cNvSpPr/>
          <p:nvPr/>
        </p:nvSpPr>
        <p:spPr bwMode="auto">
          <a:xfrm>
            <a:off x="3831215" y="2985614"/>
            <a:ext cx="1557338" cy="1898650"/>
          </a:xfrm>
          <a:custGeom>
            <a:avLst/>
            <a:gdLst>
              <a:gd name="T0" fmla="*/ 377 w 414"/>
              <a:gd name="T1" fmla="*/ 214 h 505"/>
              <a:gd name="T2" fmla="*/ 374 w 414"/>
              <a:gd name="T3" fmla="*/ 69 h 505"/>
              <a:gd name="T4" fmla="*/ 248 w 414"/>
              <a:gd name="T5" fmla="*/ 48 h 505"/>
              <a:gd name="T6" fmla="*/ 132 w 414"/>
              <a:gd name="T7" fmla="*/ 0 h 505"/>
              <a:gd name="T8" fmla="*/ 107 w 414"/>
              <a:gd name="T9" fmla="*/ 4 h 505"/>
              <a:gd name="T10" fmla="*/ 4 w 414"/>
              <a:gd name="T11" fmla="*/ 119 h 505"/>
              <a:gd name="T12" fmla="*/ 33 w 414"/>
              <a:gd name="T13" fmla="*/ 221 h 505"/>
              <a:gd name="T14" fmla="*/ 38 w 414"/>
              <a:gd name="T15" fmla="*/ 356 h 505"/>
              <a:gd name="T16" fmla="*/ 319 w 414"/>
              <a:gd name="T17" fmla="*/ 458 h 505"/>
              <a:gd name="T18" fmla="*/ 344 w 414"/>
              <a:gd name="T19" fmla="*/ 445 h 505"/>
              <a:gd name="T20" fmla="*/ 398 w 414"/>
              <a:gd name="T21" fmla="*/ 307 h 505"/>
              <a:gd name="T22" fmla="*/ 377 w 414"/>
              <a:gd name="T23" fmla="*/ 214 h 5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414" h="505">
                <a:moveTo>
                  <a:pt x="377" y="214"/>
                </a:moveTo>
                <a:cubicBezTo>
                  <a:pt x="414" y="173"/>
                  <a:pt x="413" y="110"/>
                  <a:pt x="374" y="69"/>
                </a:cubicBezTo>
                <a:cubicBezTo>
                  <a:pt x="340" y="34"/>
                  <a:pt x="289" y="27"/>
                  <a:pt x="248" y="48"/>
                </a:cubicBezTo>
                <a:cubicBezTo>
                  <a:pt x="218" y="18"/>
                  <a:pt x="177" y="0"/>
                  <a:pt x="132" y="0"/>
                </a:cubicBezTo>
                <a:cubicBezTo>
                  <a:pt x="124" y="0"/>
                  <a:pt x="107" y="3"/>
                  <a:pt x="107" y="4"/>
                </a:cubicBezTo>
                <a:cubicBezTo>
                  <a:pt x="54" y="18"/>
                  <a:pt x="12" y="62"/>
                  <a:pt x="4" y="119"/>
                </a:cubicBezTo>
                <a:cubicBezTo>
                  <a:pt x="0" y="157"/>
                  <a:pt x="11" y="193"/>
                  <a:pt x="33" y="221"/>
                </a:cubicBezTo>
                <a:cubicBezTo>
                  <a:pt x="19" y="264"/>
                  <a:pt x="19" y="312"/>
                  <a:pt x="38" y="356"/>
                </a:cubicBezTo>
                <a:cubicBezTo>
                  <a:pt x="82" y="459"/>
                  <a:pt x="208" y="505"/>
                  <a:pt x="319" y="458"/>
                </a:cubicBezTo>
                <a:cubicBezTo>
                  <a:pt x="327" y="454"/>
                  <a:pt x="336" y="450"/>
                  <a:pt x="344" y="445"/>
                </a:cubicBezTo>
                <a:cubicBezTo>
                  <a:pt x="344" y="446"/>
                  <a:pt x="404" y="390"/>
                  <a:pt x="398" y="307"/>
                </a:cubicBezTo>
                <a:cubicBezTo>
                  <a:pt x="396" y="273"/>
                  <a:pt x="390" y="242"/>
                  <a:pt x="377" y="214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19" name="组合 18"/>
          <p:cNvGrpSpPr/>
          <p:nvPr/>
        </p:nvGrpSpPr>
        <p:grpSpPr>
          <a:xfrm>
            <a:off x="8548025" y="1822334"/>
            <a:ext cx="2486420" cy="954108"/>
            <a:chOff x="8548025" y="1459078"/>
            <a:chExt cx="2486420" cy="954108"/>
          </a:xfrm>
        </p:grpSpPr>
        <p:sp>
          <p:nvSpPr>
            <p:cNvPr id="20" name="矩形 19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21" name="矩形 20"/>
            <p:cNvSpPr/>
            <p:nvPr/>
          </p:nvSpPr>
          <p:spPr>
            <a:xfrm>
              <a:off x="8548025" y="1459078"/>
              <a:ext cx="135620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8548025" y="4436069"/>
            <a:ext cx="2486420" cy="954108"/>
            <a:chOff x="8548025" y="1459078"/>
            <a:chExt cx="2486420" cy="954108"/>
          </a:xfrm>
        </p:grpSpPr>
        <p:sp>
          <p:nvSpPr>
            <p:cNvPr id="23" name="矩形 22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28" name="矩形 27"/>
            <p:cNvSpPr/>
            <p:nvPr/>
          </p:nvSpPr>
          <p:spPr>
            <a:xfrm>
              <a:off x="8548025" y="1459078"/>
              <a:ext cx="135620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986133" y="1822334"/>
            <a:ext cx="2486420" cy="954108"/>
            <a:chOff x="8548025" y="1459078"/>
            <a:chExt cx="2486420" cy="954108"/>
          </a:xfrm>
        </p:grpSpPr>
        <p:sp>
          <p:nvSpPr>
            <p:cNvPr id="30" name="矩形 29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1" name="矩形 30"/>
            <p:cNvSpPr/>
            <p:nvPr/>
          </p:nvSpPr>
          <p:spPr>
            <a:xfrm>
              <a:off x="9678237" y="1459078"/>
              <a:ext cx="135620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953346" y="4511356"/>
            <a:ext cx="2486420" cy="954108"/>
            <a:chOff x="8548025" y="1459078"/>
            <a:chExt cx="2486420" cy="954108"/>
          </a:xfrm>
        </p:grpSpPr>
        <p:sp>
          <p:nvSpPr>
            <p:cNvPr id="33" name="矩形 32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9678237" y="1459078"/>
              <a:ext cx="1356208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sp>
        <p:nvSpPr>
          <p:cNvPr id="35" name="矩形 34"/>
          <p:cNvSpPr/>
          <p:nvPr/>
        </p:nvSpPr>
        <p:spPr>
          <a:xfrm>
            <a:off x="6409110" y="4434411"/>
            <a:ext cx="8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prstClr val="white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03%</a:t>
            </a:r>
            <a:endParaRPr lang="zh-CN" altLang="en-US" sz="2400" b="1" dirty="0">
              <a:solidFill>
                <a:prstClr val="white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5044160" y="2671445"/>
            <a:ext cx="8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01%</a:t>
            </a:r>
            <a:endParaRPr lang="zh-CN" altLang="en-US" sz="24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7" name="矩形 36"/>
          <p:cNvSpPr/>
          <p:nvPr/>
        </p:nvSpPr>
        <p:spPr>
          <a:xfrm>
            <a:off x="4223020" y="3705444"/>
            <a:ext cx="8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02%</a:t>
            </a:r>
            <a:endParaRPr lang="zh-CN" altLang="en-US" sz="24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6952850" y="2754781"/>
            <a:ext cx="8971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04%</a:t>
            </a:r>
            <a:endParaRPr lang="zh-CN" altLang="en-US" sz="24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0" presetClass="entr" presetSubtype="0" decel="10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0" presetClass="entr" presetSubtype="0" decel="10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0" presetClass="entr" presetSubtype="0" decel="10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0" presetClass="entr" presetSubtype="0" decel="100000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35" grpId="0"/>
      <p:bldP spid="36" grpId="0"/>
      <p:bldP spid="37" grpId="0"/>
      <p:bldP spid="3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椭圆 19"/>
          <p:cNvSpPr/>
          <p:nvPr/>
        </p:nvSpPr>
        <p:spPr>
          <a:xfrm>
            <a:off x="2276771" y="2221458"/>
            <a:ext cx="2625430" cy="2625428"/>
          </a:xfrm>
          <a:prstGeom prst="ellipse">
            <a:avLst/>
          </a:prstGeom>
          <a:noFill/>
          <a:ln w="28575">
            <a:solidFill>
              <a:srgbClr val="184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581581" y="2621254"/>
            <a:ext cx="2052942" cy="1840098"/>
            <a:chOff x="4950565" y="2141272"/>
            <a:chExt cx="3094826" cy="2773962"/>
          </a:xfrm>
        </p:grpSpPr>
        <p:sp>
          <p:nvSpPr>
            <p:cNvPr id="22" name="椭圆 21"/>
            <p:cNvSpPr/>
            <p:nvPr/>
          </p:nvSpPr>
          <p:spPr>
            <a:xfrm>
              <a:off x="4950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7893507" y="4763350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582460" y="2625347"/>
            <a:ext cx="2045906" cy="1856228"/>
            <a:chOff x="4953229" y="2141272"/>
            <a:chExt cx="3084220" cy="2798278"/>
          </a:xfrm>
        </p:grpSpPr>
        <p:sp>
          <p:nvSpPr>
            <p:cNvPr id="31" name="椭圆 30"/>
            <p:cNvSpPr/>
            <p:nvPr/>
          </p:nvSpPr>
          <p:spPr>
            <a:xfrm>
              <a:off x="4953229" y="4787666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7885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5484376" y="2841530"/>
            <a:ext cx="3210955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32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484376" y="3466350"/>
            <a:ext cx="449782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 eu tempor purus. Nunc a leo magna, sit amet consequat risus. Nullam eu tempor purus. Nunc a leo magna, sit amet consequat risus. </a:t>
            </a:r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616618" y="2570728"/>
            <a:ext cx="1946033" cy="19460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03</a:t>
            </a:r>
            <a:endParaRPr lang="zh-CN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11268220" y="-923780"/>
            <a:ext cx="1847559" cy="18475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0492598" y="351423"/>
            <a:ext cx="572356" cy="5723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1179254" y="2141272"/>
            <a:ext cx="302456" cy="3024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1330482" y="1257699"/>
            <a:ext cx="390938" cy="390938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2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2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33" grpId="0"/>
          <p:bldP spid="34" grpId="0"/>
          <p:bldP spid="35" grpId="0" animBg="1"/>
          <p:bldP spid="36" grpId="0" animBg="1"/>
          <p:bldP spid="37" grpId="0" animBg="1"/>
          <p:bldP spid="38" grpId="0" animBg="1"/>
          <p:bldP spid="39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33" grpId="0"/>
          <p:bldP spid="34" grpId="0"/>
          <p:bldP spid="35" grpId="0" animBg="1"/>
          <p:bldP spid="36" grpId="0" animBg="1"/>
          <p:bldP spid="37" grpId="0" animBg="1"/>
          <p:bldP spid="38" grpId="0" animBg="1"/>
          <p:bldP spid="39" grpId="0" animBg="1"/>
        </p:bldLst>
      </p:timing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val 5"/>
          <p:cNvSpPr>
            <a:spLocks noChangeArrowheads="1"/>
          </p:cNvSpPr>
          <p:nvPr/>
        </p:nvSpPr>
        <p:spPr bwMode="auto">
          <a:xfrm>
            <a:off x="4416324" y="2202278"/>
            <a:ext cx="3089921" cy="3084977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" name="组合 2"/>
          <p:cNvGrpSpPr/>
          <p:nvPr/>
        </p:nvGrpSpPr>
        <p:grpSpPr>
          <a:xfrm>
            <a:off x="4544865" y="2176322"/>
            <a:ext cx="2931717" cy="2836547"/>
            <a:chOff x="4544865" y="2176322"/>
            <a:chExt cx="2931717" cy="2836547"/>
          </a:xfrm>
        </p:grpSpPr>
        <p:sp>
          <p:nvSpPr>
            <p:cNvPr id="12" name="Freeform 6"/>
            <p:cNvSpPr/>
            <p:nvPr/>
          </p:nvSpPr>
          <p:spPr bwMode="auto">
            <a:xfrm>
              <a:off x="6364211" y="2275200"/>
              <a:ext cx="61798" cy="46967"/>
            </a:xfrm>
            <a:custGeom>
              <a:avLst/>
              <a:gdLst>
                <a:gd name="T0" fmla="*/ 4 w 21"/>
                <a:gd name="T1" fmla="*/ 16 h 16"/>
                <a:gd name="T2" fmla="*/ 1 w 21"/>
                <a:gd name="T3" fmla="*/ 14 h 16"/>
                <a:gd name="T4" fmla="*/ 0 w 21"/>
                <a:gd name="T5" fmla="*/ 11 h 16"/>
                <a:gd name="T6" fmla="*/ 0 w 21"/>
                <a:gd name="T7" fmla="*/ 10 h 16"/>
                <a:gd name="T8" fmla="*/ 0 w 21"/>
                <a:gd name="T9" fmla="*/ 0 h 16"/>
                <a:gd name="T10" fmla="*/ 16 w 21"/>
                <a:gd name="T11" fmla="*/ 0 h 16"/>
                <a:gd name="T12" fmla="*/ 16 w 21"/>
                <a:gd name="T13" fmla="*/ 3 h 16"/>
                <a:gd name="T14" fmla="*/ 16 w 21"/>
                <a:gd name="T15" fmla="*/ 5 h 16"/>
                <a:gd name="T16" fmla="*/ 18 w 21"/>
                <a:gd name="T17" fmla="*/ 7 h 16"/>
                <a:gd name="T18" fmla="*/ 20 w 21"/>
                <a:gd name="T19" fmla="*/ 11 h 16"/>
                <a:gd name="T20" fmla="*/ 20 w 21"/>
                <a:gd name="T21" fmla="*/ 12 h 16"/>
                <a:gd name="T22" fmla="*/ 21 w 21"/>
                <a:gd name="T23" fmla="*/ 16 h 16"/>
                <a:gd name="T24" fmla="*/ 17 w 21"/>
                <a:gd name="T25" fmla="*/ 16 h 16"/>
                <a:gd name="T26" fmla="*/ 4 w 21"/>
                <a:gd name="T27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" h="16">
                  <a:moveTo>
                    <a:pt x="4" y="16"/>
                  </a:moveTo>
                  <a:cubicBezTo>
                    <a:pt x="4" y="16"/>
                    <a:pt x="2" y="16"/>
                    <a:pt x="1" y="14"/>
                  </a:cubicBezTo>
                  <a:cubicBezTo>
                    <a:pt x="0" y="13"/>
                    <a:pt x="0" y="12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6" y="0"/>
                    <a:pt x="16" y="0"/>
                    <a:pt x="16" y="0"/>
                  </a:cubicBezTo>
                  <a:cubicBezTo>
                    <a:pt x="16" y="3"/>
                    <a:pt x="16" y="3"/>
                    <a:pt x="16" y="3"/>
                  </a:cubicBezTo>
                  <a:cubicBezTo>
                    <a:pt x="16" y="4"/>
                    <a:pt x="16" y="5"/>
                    <a:pt x="16" y="5"/>
                  </a:cubicBezTo>
                  <a:cubicBezTo>
                    <a:pt x="17" y="6"/>
                    <a:pt x="17" y="6"/>
                    <a:pt x="18" y="7"/>
                  </a:cubicBezTo>
                  <a:cubicBezTo>
                    <a:pt x="18" y="8"/>
                    <a:pt x="19" y="9"/>
                    <a:pt x="20" y="11"/>
                  </a:cubicBezTo>
                  <a:cubicBezTo>
                    <a:pt x="20" y="11"/>
                    <a:pt x="20" y="11"/>
                    <a:pt x="20" y="12"/>
                  </a:cubicBezTo>
                  <a:cubicBezTo>
                    <a:pt x="21" y="16"/>
                    <a:pt x="21" y="16"/>
                    <a:pt x="21" y="16"/>
                  </a:cubicBezTo>
                  <a:cubicBezTo>
                    <a:pt x="17" y="16"/>
                    <a:pt x="17" y="16"/>
                    <a:pt x="17" y="16"/>
                  </a:cubicBezTo>
                  <a:lnTo>
                    <a:pt x="4" y="16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Freeform 7"/>
            <p:cNvSpPr/>
            <p:nvPr/>
          </p:nvSpPr>
          <p:spPr bwMode="auto">
            <a:xfrm>
              <a:off x="6364211" y="2301155"/>
              <a:ext cx="132249" cy="132249"/>
            </a:xfrm>
            <a:custGeom>
              <a:avLst/>
              <a:gdLst>
                <a:gd name="T0" fmla="*/ 23 w 45"/>
                <a:gd name="T1" fmla="*/ 45 h 45"/>
                <a:gd name="T2" fmla="*/ 20 w 45"/>
                <a:gd name="T3" fmla="*/ 45 h 45"/>
                <a:gd name="T4" fmla="*/ 17 w 45"/>
                <a:gd name="T5" fmla="*/ 45 h 45"/>
                <a:gd name="T6" fmla="*/ 11 w 45"/>
                <a:gd name="T7" fmla="*/ 42 h 45"/>
                <a:gd name="T8" fmla="*/ 10 w 45"/>
                <a:gd name="T9" fmla="*/ 36 h 45"/>
                <a:gd name="T10" fmla="*/ 10 w 45"/>
                <a:gd name="T11" fmla="*/ 35 h 45"/>
                <a:gd name="T12" fmla="*/ 10 w 45"/>
                <a:gd name="T13" fmla="*/ 35 h 45"/>
                <a:gd name="T14" fmla="*/ 8 w 45"/>
                <a:gd name="T15" fmla="*/ 35 h 45"/>
                <a:gd name="T16" fmla="*/ 4 w 45"/>
                <a:gd name="T17" fmla="*/ 35 h 45"/>
                <a:gd name="T18" fmla="*/ 5 w 45"/>
                <a:gd name="T19" fmla="*/ 31 h 45"/>
                <a:gd name="T20" fmla="*/ 5 w 45"/>
                <a:gd name="T21" fmla="*/ 31 h 45"/>
                <a:gd name="T22" fmla="*/ 5 w 45"/>
                <a:gd name="T23" fmla="*/ 31 h 45"/>
                <a:gd name="T24" fmla="*/ 3 w 45"/>
                <a:gd name="T25" fmla="*/ 30 h 45"/>
                <a:gd name="T26" fmla="*/ 0 w 45"/>
                <a:gd name="T27" fmla="*/ 30 h 45"/>
                <a:gd name="T28" fmla="*/ 0 w 45"/>
                <a:gd name="T29" fmla="*/ 20 h 45"/>
                <a:gd name="T30" fmla="*/ 0 w 45"/>
                <a:gd name="T31" fmla="*/ 20 h 45"/>
                <a:gd name="T32" fmla="*/ 1 w 45"/>
                <a:gd name="T33" fmla="*/ 16 h 45"/>
                <a:gd name="T34" fmla="*/ 4 w 45"/>
                <a:gd name="T35" fmla="*/ 15 h 45"/>
                <a:gd name="T36" fmla="*/ 8 w 45"/>
                <a:gd name="T37" fmla="*/ 15 h 45"/>
                <a:gd name="T38" fmla="*/ 9 w 45"/>
                <a:gd name="T39" fmla="*/ 15 h 45"/>
                <a:gd name="T40" fmla="*/ 9 w 45"/>
                <a:gd name="T41" fmla="*/ 15 h 45"/>
                <a:gd name="T42" fmla="*/ 9 w 45"/>
                <a:gd name="T43" fmla="*/ 15 h 45"/>
                <a:gd name="T44" fmla="*/ 10 w 45"/>
                <a:gd name="T45" fmla="*/ 13 h 45"/>
                <a:gd name="T46" fmla="*/ 10 w 45"/>
                <a:gd name="T47" fmla="*/ 10 h 45"/>
                <a:gd name="T48" fmla="*/ 13 w 45"/>
                <a:gd name="T49" fmla="*/ 10 h 45"/>
                <a:gd name="T50" fmla="*/ 14 w 45"/>
                <a:gd name="T51" fmla="*/ 10 h 45"/>
                <a:gd name="T52" fmla="*/ 16 w 45"/>
                <a:gd name="T53" fmla="*/ 10 h 45"/>
                <a:gd name="T54" fmla="*/ 18 w 45"/>
                <a:gd name="T55" fmla="*/ 9 h 45"/>
                <a:gd name="T56" fmla="*/ 19 w 45"/>
                <a:gd name="T57" fmla="*/ 7 h 45"/>
                <a:gd name="T58" fmla="*/ 19 w 45"/>
                <a:gd name="T59" fmla="*/ 6 h 45"/>
                <a:gd name="T60" fmla="*/ 19 w 45"/>
                <a:gd name="T61" fmla="*/ 4 h 45"/>
                <a:gd name="T62" fmla="*/ 23 w 45"/>
                <a:gd name="T63" fmla="*/ 0 h 45"/>
                <a:gd name="T64" fmla="*/ 24 w 45"/>
                <a:gd name="T65" fmla="*/ 1 h 45"/>
                <a:gd name="T66" fmla="*/ 25 w 45"/>
                <a:gd name="T67" fmla="*/ 1 h 45"/>
                <a:gd name="T68" fmla="*/ 26 w 45"/>
                <a:gd name="T69" fmla="*/ 1 h 45"/>
                <a:gd name="T70" fmla="*/ 28 w 45"/>
                <a:gd name="T71" fmla="*/ 1 h 45"/>
                <a:gd name="T72" fmla="*/ 37 w 45"/>
                <a:gd name="T73" fmla="*/ 3 h 45"/>
                <a:gd name="T74" fmla="*/ 40 w 45"/>
                <a:gd name="T75" fmla="*/ 5 h 45"/>
                <a:gd name="T76" fmla="*/ 41 w 45"/>
                <a:gd name="T77" fmla="*/ 5 h 45"/>
                <a:gd name="T78" fmla="*/ 44 w 45"/>
                <a:gd name="T79" fmla="*/ 5 h 45"/>
                <a:gd name="T80" fmla="*/ 44 w 45"/>
                <a:gd name="T81" fmla="*/ 8 h 45"/>
                <a:gd name="T82" fmla="*/ 44 w 45"/>
                <a:gd name="T83" fmla="*/ 12 h 45"/>
                <a:gd name="T84" fmla="*/ 41 w 45"/>
                <a:gd name="T85" fmla="*/ 17 h 45"/>
                <a:gd name="T86" fmla="*/ 40 w 45"/>
                <a:gd name="T87" fmla="*/ 17 h 45"/>
                <a:gd name="T88" fmla="*/ 40 w 45"/>
                <a:gd name="T89" fmla="*/ 17 h 45"/>
                <a:gd name="T90" fmla="*/ 41 w 45"/>
                <a:gd name="T91" fmla="*/ 23 h 45"/>
                <a:gd name="T92" fmla="*/ 43 w 45"/>
                <a:gd name="T93" fmla="*/ 25 h 45"/>
                <a:gd name="T94" fmla="*/ 39 w 45"/>
                <a:gd name="T95" fmla="*/ 39 h 45"/>
                <a:gd name="T96" fmla="*/ 35 w 45"/>
                <a:gd name="T97" fmla="*/ 40 h 45"/>
                <a:gd name="T98" fmla="*/ 34 w 45"/>
                <a:gd name="T99" fmla="*/ 40 h 45"/>
                <a:gd name="T100" fmla="*/ 33 w 45"/>
                <a:gd name="T101" fmla="*/ 42 h 45"/>
                <a:gd name="T102" fmla="*/ 31 w 45"/>
                <a:gd name="T103" fmla="*/ 43 h 45"/>
                <a:gd name="T104" fmla="*/ 23 w 45"/>
                <a:gd name="T105" fmla="*/ 45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45" h="45">
                  <a:moveTo>
                    <a:pt x="23" y="45"/>
                  </a:moveTo>
                  <a:cubicBezTo>
                    <a:pt x="22" y="45"/>
                    <a:pt x="21" y="45"/>
                    <a:pt x="20" y="45"/>
                  </a:cubicBezTo>
                  <a:cubicBezTo>
                    <a:pt x="19" y="45"/>
                    <a:pt x="18" y="45"/>
                    <a:pt x="17" y="45"/>
                  </a:cubicBezTo>
                  <a:cubicBezTo>
                    <a:pt x="15" y="44"/>
                    <a:pt x="12" y="44"/>
                    <a:pt x="11" y="42"/>
                  </a:cubicBezTo>
                  <a:cubicBezTo>
                    <a:pt x="10" y="41"/>
                    <a:pt x="9" y="39"/>
                    <a:pt x="10" y="36"/>
                  </a:cubicBezTo>
                  <a:cubicBezTo>
                    <a:pt x="10" y="36"/>
                    <a:pt x="10" y="36"/>
                    <a:pt x="10" y="35"/>
                  </a:cubicBezTo>
                  <a:cubicBezTo>
                    <a:pt x="10" y="35"/>
                    <a:pt x="10" y="35"/>
                    <a:pt x="10" y="35"/>
                  </a:cubicBezTo>
                  <a:cubicBezTo>
                    <a:pt x="10" y="35"/>
                    <a:pt x="9" y="35"/>
                    <a:pt x="8" y="35"/>
                  </a:cubicBezTo>
                  <a:cubicBezTo>
                    <a:pt x="4" y="35"/>
                    <a:pt x="4" y="35"/>
                    <a:pt x="4" y="35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5" y="31"/>
                    <a:pt x="4" y="30"/>
                    <a:pt x="3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19"/>
                    <a:pt x="0" y="17"/>
                    <a:pt x="1" y="16"/>
                  </a:cubicBezTo>
                  <a:cubicBezTo>
                    <a:pt x="2" y="15"/>
                    <a:pt x="4" y="15"/>
                    <a:pt x="4" y="15"/>
                  </a:cubicBezTo>
                  <a:cubicBezTo>
                    <a:pt x="8" y="15"/>
                    <a:pt x="8" y="15"/>
                    <a:pt x="8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9" y="15"/>
                    <a:pt x="9" y="15"/>
                  </a:cubicBezTo>
                  <a:cubicBezTo>
                    <a:pt x="9" y="15"/>
                    <a:pt x="10" y="14"/>
                    <a:pt x="10" y="13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3" y="10"/>
                    <a:pt x="13" y="10"/>
                    <a:pt x="13" y="10"/>
                  </a:cubicBezTo>
                  <a:cubicBezTo>
                    <a:pt x="13" y="10"/>
                    <a:pt x="14" y="10"/>
                    <a:pt x="14" y="10"/>
                  </a:cubicBezTo>
                  <a:cubicBezTo>
                    <a:pt x="15" y="10"/>
                    <a:pt x="15" y="10"/>
                    <a:pt x="16" y="10"/>
                  </a:cubicBezTo>
                  <a:cubicBezTo>
                    <a:pt x="18" y="10"/>
                    <a:pt x="18" y="10"/>
                    <a:pt x="18" y="9"/>
                  </a:cubicBezTo>
                  <a:cubicBezTo>
                    <a:pt x="18" y="9"/>
                    <a:pt x="18" y="8"/>
                    <a:pt x="19" y="7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19" y="5"/>
                    <a:pt x="19" y="4"/>
                    <a:pt x="19" y="4"/>
                  </a:cubicBezTo>
                  <a:cubicBezTo>
                    <a:pt x="19" y="2"/>
                    <a:pt x="21" y="0"/>
                    <a:pt x="23" y="0"/>
                  </a:cubicBezTo>
                  <a:cubicBezTo>
                    <a:pt x="23" y="0"/>
                    <a:pt x="24" y="0"/>
                    <a:pt x="24" y="1"/>
                  </a:cubicBezTo>
                  <a:cubicBezTo>
                    <a:pt x="24" y="1"/>
                    <a:pt x="24" y="1"/>
                    <a:pt x="25" y="1"/>
                  </a:cubicBezTo>
                  <a:cubicBezTo>
                    <a:pt x="25" y="1"/>
                    <a:pt x="26" y="1"/>
                    <a:pt x="26" y="1"/>
                  </a:cubicBezTo>
                  <a:cubicBezTo>
                    <a:pt x="27" y="1"/>
                    <a:pt x="28" y="1"/>
                    <a:pt x="28" y="1"/>
                  </a:cubicBezTo>
                  <a:cubicBezTo>
                    <a:pt x="31" y="1"/>
                    <a:pt x="34" y="1"/>
                    <a:pt x="37" y="3"/>
                  </a:cubicBezTo>
                  <a:cubicBezTo>
                    <a:pt x="38" y="4"/>
                    <a:pt x="39" y="5"/>
                    <a:pt x="40" y="5"/>
                  </a:cubicBezTo>
                  <a:cubicBezTo>
                    <a:pt x="40" y="5"/>
                    <a:pt x="41" y="5"/>
                    <a:pt x="41" y="5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44" y="8"/>
                    <a:pt x="44" y="8"/>
                    <a:pt x="44" y="8"/>
                  </a:cubicBezTo>
                  <a:cubicBezTo>
                    <a:pt x="44" y="12"/>
                    <a:pt x="44" y="12"/>
                    <a:pt x="44" y="12"/>
                  </a:cubicBezTo>
                  <a:cubicBezTo>
                    <a:pt x="44" y="15"/>
                    <a:pt x="42" y="16"/>
                    <a:pt x="41" y="17"/>
                  </a:cubicBezTo>
                  <a:cubicBezTo>
                    <a:pt x="41" y="17"/>
                    <a:pt x="40" y="17"/>
                    <a:pt x="40" y="17"/>
                  </a:cubicBezTo>
                  <a:cubicBezTo>
                    <a:pt x="40" y="17"/>
                    <a:pt x="40" y="17"/>
                    <a:pt x="40" y="17"/>
                  </a:cubicBezTo>
                  <a:cubicBezTo>
                    <a:pt x="39" y="18"/>
                    <a:pt x="41" y="21"/>
                    <a:pt x="41" y="23"/>
                  </a:cubicBezTo>
                  <a:cubicBezTo>
                    <a:pt x="42" y="23"/>
                    <a:pt x="42" y="24"/>
                    <a:pt x="43" y="25"/>
                  </a:cubicBezTo>
                  <a:cubicBezTo>
                    <a:pt x="45" y="31"/>
                    <a:pt x="44" y="36"/>
                    <a:pt x="39" y="39"/>
                  </a:cubicBezTo>
                  <a:cubicBezTo>
                    <a:pt x="37" y="40"/>
                    <a:pt x="36" y="40"/>
                    <a:pt x="35" y="40"/>
                  </a:cubicBezTo>
                  <a:cubicBezTo>
                    <a:pt x="35" y="40"/>
                    <a:pt x="34" y="40"/>
                    <a:pt x="34" y="40"/>
                  </a:cubicBezTo>
                  <a:cubicBezTo>
                    <a:pt x="34" y="41"/>
                    <a:pt x="33" y="41"/>
                    <a:pt x="33" y="42"/>
                  </a:cubicBezTo>
                  <a:cubicBezTo>
                    <a:pt x="32" y="42"/>
                    <a:pt x="32" y="42"/>
                    <a:pt x="31" y="43"/>
                  </a:cubicBezTo>
                  <a:cubicBezTo>
                    <a:pt x="29" y="45"/>
                    <a:pt x="26" y="45"/>
                    <a:pt x="23" y="45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Freeform 8"/>
            <p:cNvSpPr/>
            <p:nvPr/>
          </p:nvSpPr>
          <p:spPr bwMode="auto">
            <a:xfrm>
              <a:off x="6490279" y="2328346"/>
              <a:ext cx="87754" cy="75394"/>
            </a:xfrm>
            <a:custGeom>
              <a:avLst/>
              <a:gdLst>
                <a:gd name="T0" fmla="*/ 14 w 30"/>
                <a:gd name="T1" fmla="*/ 26 h 26"/>
                <a:gd name="T2" fmla="*/ 14 w 30"/>
                <a:gd name="T3" fmla="*/ 23 h 26"/>
                <a:gd name="T4" fmla="*/ 13 w 30"/>
                <a:gd name="T5" fmla="*/ 21 h 26"/>
                <a:gd name="T6" fmla="*/ 13 w 30"/>
                <a:gd name="T7" fmla="*/ 21 h 26"/>
                <a:gd name="T8" fmla="*/ 10 w 30"/>
                <a:gd name="T9" fmla="*/ 22 h 26"/>
                <a:gd name="T10" fmla="*/ 9 w 30"/>
                <a:gd name="T11" fmla="*/ 19 h 26"/>
                <a:gd name="T12" fmla="*/ 5 w 30"/>
                <a:gd name="T13" fmla="*/ 14 h 26"/>
                <a:gd name="T14" fmla="*/ 2 w 30"/>
                <a:gd name="T15" fmla="*/ 12 h 26"/>
                <a:gd name="T16" fmla="*/ 0 w 30"/>
                <a:gd name="T17" fmla="*/ 9 h 26"/>
                <a:gd name="T18" fmla="*/ 1 w 30"/>
                <a:gd name="T19" fmla="*/ 4 h 26"/>
                <a:gd name="T20" fmla="*/ 12 w 30"/>
                <a:gd name="T21" fmla="*/ 0 h 26"/>
                <a:gd name="T22" fmla="*/ 18 w 30"/>
                <a:gd name="T23" fmla="*/ 1 h 26"/>
                <a:gd name="T24" fmla="*/ 22 w 30"/>
                <a:gd name="T25" fmla="*/ 1 h 26"/>
                <a:gd name="T26" fmla="*/ 25 w 30"/>
                <a:gd name="T27" fmla="*/ 1 h 26"/>
                <a:gd name="T28" fmla="*/ 25 w 30"/>
                <a:gd name="T29" fmla="*/ 5 h 26"/>
                <a:gd name="T30" fmla="*/ 25 w 30"/>
                <a:gd name="T31" fmla="*/ 5 h 26"/>
                <a:gd name="T32" fmla="*/ 25 w 30"/>
                <a:gd name="T33" fmla="*/ 5 h 26"/>
                <a:gd name="T34" fmla="*/ 27 w 30"/>
                <a:gd name="T35" fmla="*/ 6 h 26"/>
                <a:gd name="T36" fmla="*/ 29 w 30"/>
                <a:gd name="T37" fmla="*/ 6 h 26"/>
                <a:gd name="T38" fmla="*/ 29 w 30"/>
                <a:gd name="T39" fmla="*/ 9 h 26"/>
                <a:gd name="T40" fmla="*/ 30 w 30"/>
                <a:gd name="T41" fmla="*/ 11 h 26"/>
                <a:gd name="T42" fmla="*/ 28 w 30"/>
                <a:gd name="T43" fmla="*/ 21 h 26"/>
                <a:gd name="T44" fmla="*/ 19 w 30"/>
                <a:gd name="T45" fmla="*/ 26 h 26"/>
                <a:gd name="T46" fmla="*/ 14 w 30"/>
                <a:gd name="T47" fmla="*/ 2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0" h="26">
                  <a:moveTo>
                    <a:pt x="14" y="26"/>
                  </a:moveTo>
                  <a:cubicBezTo>
                    <a:pt x="14" y="23"/>
                    <a:pt x="14" y="23"/>
                    <a:pt x="14" y="23"/>
                  </a:cubicBezTo>
                  <a:cubicBezTo>
                    <a:pt x="14" y="22"/>
                    <a:pt x="13" y="21"/>
                    <a:pt x="13" y="21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10" y="22"/>
                    <a:pt x="10" y="22"/>
                    <a:pt x="10" y="22"/>
                  </a:cubicBezTo>
                  <a:cubicBezTo>
                    <a:pt x="9" y="19"/>
                    <a:pt x="9" y="19"/>
                    <a:pt x="9" y="19"/>
                  </a:cubicBezTo>
                  <a:cubicBezTo>
                    <a:pt x="9" y="17"/>
                    <a:pt x="8" y="15"/>
                    <a:pt x="5" y="14"/>
                  </a:cubicBezTo>
                  <a:cubicBezTo>
                    <a:pt x="4" y="13"/>
                    <a:pt x="3" y="13"/>
                    <a:pt x="2" y="12"/>
                  </a:cubicBezTo>
                  <a:cubicBezTo>
                    <a:pt x="1" y="11"/>
                    <a:pt x="0" y="10"/>
                    <a:pt x="0" y="9"/>
                  </a:cubicBezTo>
                  <a:cubicBezTo>
                    <a:pt x="0" y="8"/>
                    <a:pt x="0" y="6"/>
                    <a:pt x="1" y="4"/>
                  </a:cubicBezTo>
                  <a:cubicBezTo>
                    <a:pt x="4" y="1"/>
                    <a:pt x="9" y="0"/>
                    <a:pt x="12" y="0"/>
                  </a:cubicBezTo>
                  <a:cubicBezTo>
                    <a:pt x="14" y="0"/>
                    <a:pt x="16" y="1"/>
                    <a:pt x="18" y="1"/>
                  </a:cubicBezTo>
                  <a:cubicBezTo>
                    <a:pt x="19" y="1"/>
                    <a:pt x="21" y="1"/>
                    <a:pt x="22" y="1"/>
                  </a:cubicBezTo>
                  <a:cubicBezTo>
                    <a:pt x="25" y="1"/>
                    <a:pt x="25" y="1"/>
                    <a:pt x="25" y="1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5" y="5"/>
                    <a:pt x="25" y="5"/>
                  </a:cubicBezTo>
                  <a:cubicBezTo>
                    <a:pt x="25" y="5"/>
                    <a:pt x="25" y="6"/>
                    <a:pt x="27" y="6"/>
                  </a:cubicBezTo>
                  <a:cubicBezTo>
                    <a:pt x="29" y="6"/>
                    <a:pt x="29" y="6"/>
                    <a:pt x="29" y="6"/>
                  </a:cubicBezTo>
                  <a:cubicBezTo>
                    <a:pt x="29" y="9"/>
                    <a:pt x="29" y="9"/>
                    <a:pt x="29" y="9"/>
                  </a:cubicBezTo>
                  <a:cubicBezTo>
                    <a:pt x="29" y="10"/>
                    <a:pt x="30" y="11"/>
                    <a:pt x="30" y="11"/>
                  </a:cubicBezTo>
                  <a:cubicBezTo>
                    <a:pt x="30" y="15"/>
                    <a:pt x="30" y="18"/>
                    <a:pt x="28" y="21"/>
                  </a:cubicBezTo>
                  <a:cubicBezTo>
                    <a:pt x="26" y="26"/>
                    <a:pt x="21" y="26"/>
                    <a:pt x="19" y="26"/>
                  </a:cubicBezTo>
                  <a:lnTo>
                    <a:pt x="14" y="26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9"/>
            <p:cNvSpPr/>
            <p:nvPr/>
          </p:nvSpPr>
          <p:spPr bwMode="auto">
            <a:xfrm>
              <a:off x="6487807" y="2401268"/>
              <a:ext cx="90226" cy="58091"/>
            </a:xfrm>
            <a:custGeom>
              <a:avLst/>
              <a:gdLst>
                <a:gd name="T0" fmla="*/ 27 w 31"/>
                <a:gd name="T1" fmla="*/ 20 h 20"/>
                <a:gd name="T2" fmla="*/ 26 w 31"/>
                <a:gd name="T3" fmla="*/ 20 h 20"/>
                <a:gd name="T4" fmla="*/ 10 w 31"/>
                <a:gd name="T5" fmla="*/ 20 h 20"/>
                <a:gd name="T6" fmla="*/ 10 w 31"/>
                <a:gd name="T7" fmla="*/ 15 h 20"/>
                <a:gd name="T8" fmla="*/ 1 w 31"/>
                <a:gd name="T9" fmla="*/ 15 h 20"/>
                <a:gd name="T10" fmla="*/ 1 w 31"/>
                <a:gd name="T11" fmla="*/ 5 h 20"/>
                <a:gd name="T12" fmla="*/ 1 w 31"/>
                <a:gd name="T13" fmla="*/ 4 h 20"/>
                <a:gd name="T14" fmla="*/ 1 w 31"/>
                <a:gd name="T15" fmla="*/ 1 h 20"/>
                <a:gd name="T16" fmla="*/ 5 w 31"/>
                <a:gd name="T17" fmla="*/ 0 h 20"/>
                <a:gd name="T18" fmla="*/ 21 w 31"/>
                <a:gd name="T19" fmla="*/ 0 h 20"/>
                <a:gd name="T20" fmla="*/ 21 w 31"/>
                <a:gd name="T21" fmla="*/ 2 h 20"/>
                <a:gd name="T22" fmla="*/ 21 w 31"/>
                <a:gd name="T23" fmla="*/ 4 h 20"/>
                <a:gd name="T24" fmla="*/ 23 w 31"/>
                <a:gd name="T25" fmla="*/ 4 h 20"/>
                <a:gd name="T26" fmla="*/ 23 w 31"/>
                <a:gd name="T27" fmla="*/ 4 h 20"/>
                <a:gd name="T28" fmla="*/ 24 w 31"/>
                <a:gd name="T29" fmla="*/ 4 h 20"/>
                <a:gd name="T30" fmla="*/ 30 w 31"/>
                <a:gd name="T31" fmla="*/ 10 h 20"/>
                <a:gd name="T32" fmla="*/ 30 w 31"/>
                <a:gd name="T33" fmla="*/ 15 h 20"/>
                <a:gd name="T34" fmla="*/ 30 w 31"/>
                <a:gd name="T35" fmla="*/ 15 h 20"/>
                <a:gd name="T36" fmla="*/ 30 w 31"/>
                <a:gd name="T37" fmla="*/ 19 h 20"/>
                <a:gd name="T38" fmla="*/ 27 w 31"/>
                <a:gd name="T39" fmla="*/ 2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" h="20">
                  <a:moveTo>
                    <a:pt x="27" y="20"/>
                  </a:moveTo>
                  <a:cubicBezTo>
                    <a:pt x="27" y="20"/>
                    <a:pt x="26" y="20"/>
                    <a:pt x="26" y="20"/>
                  </a:cubicBezTo>
                  <a:cubicBezTo>
                    <a:pt x="10" y="20"/>
                    <a:pt x="10" y="20"/>
                    <a:pt x="10" y="20"/>
                  </a:cubicBezTo>
                  <a:cubicBezTo>
                    <a:pt x="10" y="15"/>
                    <a:pt x="10" y="15"/>
                    <a:pt x="10" y="15"/>
                  </a:cubicBezTo>
                  <a:cubicBezTo>
                    <a:pt x="1" y="15"/>
                    <a:pt x="1" y="15"/>
                    <a:pt x="1" y="15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4"/>
                  </a:cubicBezTo>
                  <a:cubicBezTo>
                    <a:pt x="1" y="4"/>
                    <a:pt x="0" y="2"/>
                    <a:pt x="1" y="1"/>
                  </a:cubicBezTo>
                  <a:cubicBezTo>
                    <a:pt x="3" y="0"/>
                    <a:pt x="4" y="0"/>
                    <a:pt x="5" y="0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21" y="2"/>
                    <a:pt x="21" y="2"/>
                    <a:pt x="21" y="2"/>
                  </a:cubicBezTo>
                  <a:cubicBezTo>
                    <a:pt x="21" y="3"/>
                    <a:pt x="21" y="4"/>
                    <a:pt x="21" y="4"/>
                  </a:cubicBezTo>
                  <a:cubicBezTo>
                    <a:pt x="22" y="4"/>
                    <a:pt x="22" y="4"/>
                    <a:pt x="23" y="4"/>
                  </a:cubicBezTo>
                  <a:cubicBezTo>
                    <a:pt x="23" y="4"/>
                    <a:pt x="23" y="4"/>
                    <a:pt x="23" y="4"/>
                  </a:cubicBezTo>
                  <a:cubicBezTo>
                    <a:pt x="24" y="4"/>
                    <a:pt x="24" y="4"/>
                    <a:pt x="24" y="4"/>
                  </a:cubicBezTo>
                  <a:cubicBezTo>
                    <a:pt x="27" y="4"/>
                    <a:pt x="30" y="6"/>
                    <a:pt x="30" y="10"/>
                  </a:cubicBezTo>
                  <a:cubicBezTo>
                    <a:pt x="30" y="12"/>
                    <a:pt x="30" y="13"/>
                    <a:pt x="30" y="15"/>
                  </a:cubicBezTo>
                  <a:cubicBezTo>
                    <a:pt x="30" y="15"/>
                    <a:pt x="30" y="15"/>
                    <a:pt x="30" y="15"/>
                  </a:cubicBezTo>
                  <a:cubicBezTo>
                    <a:pt x="31" y="17"/>
                    <a:pt x="31" y="18"/>
                    <a:pt x="30" y="19"/>
                  </a:cubicBezTo>
                  <a:cubicBezTo>
                    <a:pt x="29" y="20"/>
                    <a:pt x="28" y="20"/>
                    <a:pt x="27" y="20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0" name="Freeform 10"/>
            <p:cNvSpPr/>
            <p:nvPr/>
          </p:nvSpPr>
          <p:spPr bwMode="auto">
            <a:xfrm>
              <a:off x="5704203" y="2176322"/>
              <a:ext cx="321352" cy="227418"/>
            </a:xfrm>
            <a:custGeom>
              <a:avLst/>
              <a:gdLst>
                <a:gd name="T0" fmla="*/ 34 w 110"/>
                <a:gd name="T1" fmla="*/ 78 h 78"/>
                <a:gd name="T2" fmla="*/ 16 w 110"/>
                <a:gd name="T3" fmla="*/ 78 h 78"/>
                <a:gd name="T4" fmla="*/ 5 w 110"/>
                <a:gd name="T5" fmla="*/ 67 h 78"/>
                <a:gd name="T6" fmla="*/ 0 w 110"/>
                <a:gd name="T7" fmla="*/ 59 h 78"/>
                <a:gd name="T8" fmla="*/ 0 w 110"/>
                <a:gd name="T9" fmla="*/ 49 h 78"/>
                <a:gd name="T10" fmla="*/ 8 w 110"/>
                <a:gd name="T11" fmla="*/ 44 h 78"/>
                <a:gd name="T12" fmla="*/ 13 w 110"/>
                <a:gd name="T13" fmla="*/ 39 h 78"/>
                <a:gd name="T14" fmla="*/ 14 w 110"/>
                <a:gd name="T15" fmla="*/ 31 h 78"/>
                <a:gd name="T16" fmla="*/ 11 w 110"/>
                <a:gd name="T17" fmla="*/ 19 h 78"/>
                <a:gd name="T18" fmla="*/ 7 w 110"/>
                <a:gd name="T19" fmla="*/ 17 h 78"/>
                <a:gd name="T20" fmla="*/ 5 w 110"/>
                <a:gd name="T21" fmla="*/ 6 h 78"/>
                <a:gd name="T22" fmla="*/ 46 w 110"/>
                <a:gd name="T23" fmla="*/ 3 h 78"/>
                <a:gd name="T24" fmla="*/ 100 w 110"/>
                <a:gd name="T25" fmla="*/ 1 h 78"/>
                <a:gd name="T26" fmla="*/ 109 w 110"/>
                <a:gd name="T27" fmla="*/ 3 h 78"/>
                <a:gd name="T28" fmla="*/ 110 w 110"/>
                <a:gd name="T29" fmla="*/ 7 h 78"/>
                <a:gd name="T30" fmla="*/ 110 w 110"/>
                <a:gd name="T31" fmla="*/ 10 h 78"/>
                <a:gd name="T32" fmla="*/ 104 w 110"/>
                <a:gd name="T33" fmla="*/ 18 h 78"/>
                <a:gd name="T34" fmla="*/ 101 w 110"/>
                <a:gd name="T35" fmla="*/ 29 h 78"/>
                <a:gd name="T36" fmla="*/ 103 w 110"/>
                <a:gd name="T37" fmla="*/ 33 h 78"/>
                <a:gd name="T38" fmla="*/ 97 w 110"/>
                <a:gd name="T39" fmla="*/ 40 h 78"/>
                <a:gd name="T40" fmla="*/ 96 w 110"/>
                <a:gd name="T41" fmla="*/ 40 h 78"/>
                <a:gd name="T42" fmla="*/ 92 w 110"/>
                <a:gd name="T43" fmla="*/ 45 h 78"/>
                <a:gd name="T44" fmla="*/ 85 w 110"/>
                <a:gd name="T45" fmla="*/ 45 h 78"/>
                <a:gd name="T46" fmla="*/ 77 w 110"/>
                <a:gd name="T47" fmla="*/ 51 h 78"/>
                <a:gd name="T48" fmla="*/ 71 w 110"/>
                <a:gd name="T49" fmla="*/ 55 h 78"/>
                <a:gd name="T50" fmla="*/ 68 w 110"/>
                <a:gd name="T51" fmla="*/ 54 h 78"/>
                <a:gd name="T52" fmla="*/ 63 w 110"/>
                <a:gd name="T53" fmla="*/ 59 h 78"/>
                <a:gd name="T54" fmla="*/ 54 w 110"/>
                <a:gd name="T55" fmla="*/ 59 h 78"/>
                <a:gd name="T56" fmla="*/ 49 w 110"/>
                <a:gd name="T57" fmla="*/ 59 h 78"/>
                <a:gd name="T58" fmla="*/ 45 w 110"/>
                <a:gd name="T59" fmla="*/ 64 h 78"/>
                <a:gd name="T60" fmla="*/ 44 w 110"/>
                <a:gd name="T61" fmla="*/ 69 h 78"/>
                <a:gd name="T62" fmla="*/ 36 w 110"/>
                <a:gd name="T63" fmla="*/ 78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10" h="78">
                  <a:moveTo>
                    <a:pt x="36" y="78"/>
                  </a:moveTo>
                  <a:cubicBezTo>
                    <a:pt x="36" y="78"/>
                    <a:pt x="35" y="78"/>
                    <a:pt x="34" y="78"/>
                  </a:cubicBezTo>
                  <a:cubicBezTo>
                    <a:pt x="34" y="78"/>
                    <a:pt x="33" y="78"/>
                    <a:pt x="32" y="78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2" y="74"/>
                    <a:pt x="8" y="70"/>
                    <a:pt x="5" y="67"/>
                  </a:cubicBezTo>
                  <a:cubicBezTo>
                    <a:pt x="4" y="66"/>
                    <a:pt x="3" y="65"/>
                    <a:pt x="2" y="64"/>
                  </a:cubicBezTo>
                  <a:cubicBezTo>
                    <a:pt x="0" y="62"/>
                    <a:pt x="0" y="61"/>
                    <a:pt x="0" y="59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49"/>
                    <a:pt x="0" y="49"/>
                    <a:pt x="0" y="49"/>
                  </a:cubicBezTo>
                  <a:cubicBezTo>
                    <a:pt x="2" y="48"/>
                    <a:pt x="2" y="48"/>
                    <a:pt x="2" y="48"/>
                  </a:cubicBezTo>
                  <a:cubicBezTo>
                    <a:pt x="5" y="48"/>
                    <a:pt x="6" y="47"/>
                    <a:pt x="8" y="44"/>
                  </a:cubicBezTo>
                  <a:cubicBezTo>
                    <a:pt x="8" y="43"/>
                    <a:pt x="9" y="42"/>
                    <a:pt x="9" y="41"/>
                  </a:cubicBezTo>
                  <a:cubicBezTo>
                    <a:pt x="10" y="39"/>
                    <a:pt x="12" y="39"/>
                    <a:pt x="13" y="39"/>
                  </a:cubicBezTo>
                  <a:cubicBezTo>
                    <a:pt x="13" y="39"/>
                    <a:pt x="13" y="39"/>
                    <a:pt x="14" y="39"/>
                  </a:cubicBezTo>
                  <a:cubicBezTo>
                    <a:pt x="14" y="37"/>
                    <a:pt x="14" y="34"/>
                    <a:pt x="14" y="31"/>
                  </a:cubicBezTo>
                  <a:cubicBezTo>
                    <a:pt x="14" y="30"/>
                    <a:pt x="14" y="29"/>
                    <a:pt x="14" y="28"/>
                  </a:cubicBezTo>
                  <a:cubicBezTo>
                    <a:pt x="14" y="23"/>
                    <a:pt x="14" y="21"/>
                    <a:pt x="11" y="19"/>
                  </a:cubicBezTo>
                  <a:cubicBezTo>
                    <a:pt x="10" y="19"/>
                    <a:pt x="9" y="18"/>
                    <a:pt x="8" y="17"/>
                  </a:cubicBezTo>
                  <a:cubicBezTo>
                    <a:pt x="7" y="17"/>
                    <a:pt x="7" y="17"/>
                    <a:pt x="7" y="17"/>
                  </a:cubicBezTo>
                  <a:cubicBezTo>
                    <a:pt x="5" y="16"/>
                    <a:pt x="5" y="14"/>
                    <a:pt x="5" y="13"/>
                  </a:cubicBezTo>
                  <a:cubicBezTo>
                    <a:pt x="5" y="6"/>
                    <a:pt x="5" y="6"/>
                    <a:pt x="5" y="6"/>
                  </a:cubicBezTo>
                  <a:cubicBezTo>
                    <a:pt x="8" y="6"/>
                    <a:pt x="8" y="6"/>
                    <a:pt x="8" y="6"/>
                  </a:cubicBezTo>
                  <a:cubicBezTo>
                    <a:pt x="20" y="6"/>
                    <a:pt x="33" y="4"/>
                    <a:pt x="46" y="3"/>
                  </a:cubicBezTo>
                  <a:cubicBezTo>
                    <a:pt x="59" y="2"/>
                    <a:pt x="74" y="0"/>
                    <a:pt x="88" y="0"/>
                  </a:cubicBezTo>
                  <a:cubicBezTo>
                    <a:pt x="92" y="0"/>
                    <a:pt x="96" y="0"/>
                    <a:pt x="100" y="1"/>
                  </a:cubicBezTo>
                  <a:cubicBezTo>
                    <a:pt x="102" y="1"/>
                    <a:pt x="104" y="1"/>
                    <a:pt x="106" y="1"/>
                  </a:cubicBezTo>
                  <a:cubicBezTo>
                    <a:pt x="106" y="1"/>
                    <a:pt x="108" y="1"/>
                    <a:pt x="109" y="3"/>
                  </a:cubicBezTo>
                  <a:cubicBezTo>
                    <a:pt x="110" y="4"/>
                    <a:pt x="110" y="5"/>
                    <a:pt x="110" y="6"/>
                  </a:cubicBezTo>
                  <a:cubicBezTo>
                    <a:pt x="110" y="6"/>
                    <a:pt x="110" y="6"/>
                    <a:pt x="110" y="7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10"/>
                    <a:pt x="110" y="10"/>
                  </a:cubicBezTo>
                  <a:cubicBezTo>
                    <a:pt x="110" y="12"/>
                    <a:pt x="110" y="16"/>
                    <a:pt x="107" y="17"/>
                  </a:cubicBezTo>
                  <a:cubicBezTo>
                    <a:pt x="106" y="17"/>
                    <a:pt x="105" y="18"/>
                    <a:pt x="104" y="18"/>
                  </a:cubicBezTo>
                  <a:cubicBezTo>
                    <a:pt x="103" y="19"/>
                    <a:pt x="102" y="21"/>
                    <a:pt x="101" y="23"/>
                  </a:cubicBezTo>
                  <a:cubicBezTo>
                    <a:pt x="100" y="25"/>
                    <a:pt x="100" y="28"/>
                    <a:pt x="101" y="29"/>
                  </a:cubicBezTo>
                  <a:cubicBezTo>
                    <a:pt x="101" y="30"/>
                    <a:pt x="101" y="30"/>
                    <a:pt x="101" y="31"/>
                  </a:cubicBezTo>
                  <a:cubicBezTo>
                    <a:pt x="102" y="31"/>
                    <a:pt x="103" y="32"/>
                    <a:pt x="103" y="33"/>
                  </a:cubicBezTo>
                  <a:cubicBezTo>
                    <a:pt x="104" y="35"/>
                    <a:pt x="103" y="36"/>
                    <a:pt x="103" y="38"/>
                  </a:cubicBezTo>
                  <a:cubicBezTo>
                    <a:pt x="101" y="40"/>
                    <a:pt x="97" y="40"/>
                    <a:pt x="97" y="40"/>
                  </a:cubicBezTo>
                  <a:cubicBezTo>
                    <a:pt x="96" y="40"/>
                    <a:pt x="96" y="40"/>
                    <a:pt x="96" y="40"/>
                  </a:cubicBezTo>
                  <a:cubicBezTo>
                    <a:pt x="96" y="40"/>
                    <a:pt x="96" y="40"/>
                    <a:pt x="96" y="40"/>
                  </a:cubicBezTo>
                  <a:cubicBezTo>
                    <a:pt x="96" y="40"/>
                    <a:pt x="96" y="40"/>
                    <a:pt x="96" y="41"/>
                  </a:cubicBezTo>
                  <a:cubicBezTo>
                    <a:pt x="95" y="44"/>
                    <a:pt x="93" y="45"/>
                    <a:pt x="92" y="45"/>
                  </a:cubicBezTo>
                  <a:cubicBezTo>
                    <a:pt x="91" y="45"/>
                    <a:pt x="90" y="45"/>
                    <a:pt x="90" y="45"/>
                  </a:cubicBezTo>
                  <a:cubicBezTo>
                    <a:pt x="85" y="45"/>
                    <a:pt x="85" y="45"/>
                    <a:pt x="85" y="45"/>
                  </a:cubicBezTo>
                  <a:cubicBezTo>
                    <a:pt x="84" y="45"/>
                    <a:pt x="83" y="45"/>
                    <a:pt x="82" y="46"/>
                  </a:cubicBezTo>
                  <a:cubicBezTo>
                    <a:pt x="80" y="47"/>
                    <a:pt x="79" y="49"/>
                    <a:pt x="77" y="51"/>
                  </a:cubicBezTo>
                  <a:cubicBezTo>
                    <a:pt x="76" y="53"/>
                    <a:pt x="75" y="55"/>
                    <a:pt x="72" y="55"/>
                  </a:cubicBezTo>
                  <a:cubicBezTo>
                    <a:pt x="71" y="55"/>
                    <a:pt x="71" y="55"/>
                    <a:pt x="71" y="55"/>
                  </a:cubicBezTo>
                  <a:cubicBezTo>
                    <a:pt x="70" y="55"/>
                    <a:pt x="69" y="54"/>
                    <a:pt x="68" y="54"/>
                  </a:cubicBezTo>
                  <a:cubicBezTo>
                    <a:pt x="68" y="54"/>
                    <a:pt x="68" y="54"/>
                    <a:pt x="68" y="54"/>
                  </a:cubicBezTo>
                  <a:cubicBezTo>
                    <a:pt x="68" y="54"/>
                    <a:pt x="68" y="55"/>
                    <a:pt x="68" y="55"/>
                  </a:cubicBezTo>
                  <a:cubicBezTo>
                    <a:pt x="67" y="58"/>
                    <a:pt x="65" y="59"/>
                    <a:pt x="63" y="59"/>
                  </a:cubicBezTo>
                  <a:cubicBezTo>
                    <a:pt x="56" y="59"/>
                    <a:pt x="56" y="59"/>
                    <a:pt x="56" y="59"/>
                  </a:cubicBezTo>
                  <a:cubicBezTo>
                    <a:pt x="55" y="59"/>
                    <a:pt x="54" y="59"/>
                    <a:pt x="54" y="59"/>
                  </a:cubicBezTo>
                  <a:cubicBezTo>
                    <a:pt x="53" y="59"/>
                    <a:pt x="52" y="59"/>
                    <a:pt x="51" y="59"/>
                  </a:cubicBezTo>
                  <a:cubicBezTo>
                    <a:pt x="49" y="59"/>
                    <a:pt x="49" y="59"/>
                    <a:pt x="49" y="59"/>
                  </a:cubicBezTo>
                  <a:cubicBezTo>
                    <a:pt x="49" y="60"/>
                    <a:pt x="49" y="60"/>
                    <a:pt x="49" y="60"/>
                  </a:cubicBezTo>
                  <a:cubicBezTo>
                    <a:pt x="48" y="63"/>
                    <a:pt x="47" y="64"/>
                    <a:pt x="45" y="64"/>
                  </a:cubicBezTo>
                  <a:cubicBezTo>
                    <a:pt x="45" y="64"/>
                    <a:pt x="45" y="64"/>
                    <a:pt x="45" y="65"/>
                  </a:cubicBezTo>
                  <a:cubicBezTo>
                    <a:pt x="44" y="66"/>
                    <a:pt x="44" y="67"/>
                    <a:pt x="44" y="69"/>
                  </a:cubicBezTo>
                  <a:cubicBezTo>
                    <a:pt x="44" y="70"/>
                    <a:pt x="44" y="72"/>
                    <a:pt x="43" y="73"/>
                  </a:cubicBezTo>
                  <a:cubicBezTo>
                    <a:pt x="43" y="75"/>
                    <a:pt x="41" y="78"/>
                    <a:pt x="36" y="78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1" name="Freeform 11"/>
            <p:cNvSpPr>
              <a:spLocks noEditPoints="1"/>
            </p:cNvSpPr>
            <p:nvPr/>
          </p:nvSpPr>
          <p:spPr bwMode="auto">
            <a:xfrm>
              <a:off x="6254209" y="2296211"/>
              <a:ext cx="1222373" cy="2356992"/>
            </a:xfrm>
            <a:custGeom>
              <a:avLst/>
              <a:gdLst>
                <a:gd name="T0" fmla="*/ 232 w 418"/>
                <a:gd name="T1" fmla="*/ 714 h 806"/>
                <a:gd name="T2" fmla="*/ 232 w 418"/>
                <a:gd name="T3" fmla="*/ 693 h 806"/>
                <a:gd name="T4" fmla="*/ 241 w 418"/>
                <a:gd name="T5" fmla="*/ 635 h 806"/>
                <a:gd name="T6" fmla="*/ 250 w 418"/>
                <a:gd name="T7" fmla="*/ 577 h 806"/>
                <a:gd name="T8" fmla="*/ 251 w 418"/>
                <a:gd name="T9" fmla="*/ 542 h 806"/>
                <a:gd name="T10" fmla="*/ 225 w 418"/>
                <a:gd name="T11" fmla="*/ 499 h 806"/>
                <a:gd name="T12" fmla="*/ 213 w 418"/>
                <a:gd name="T13" fmla="*/ 453 h 806"/>
                <a:gd name="T14" fmla="*/ 170 w 418"/>
                <a:gd name="T15" fmla="*/ 438 h 806"/>
                <a:gd name="T16" fmla="*/ 141 w 418"/>
                <a:gd name="T17" fmla="*/ 457 h 806"/>
                <a:gd name="T18" fmla="*/ 101 w 418"/>
                <a:gd name="T19" fmla="*/ 452 h 806"/>
                <a:gd name="T20" fmla="*/ 69 w 418"/>
                <a:gd name="T21" fmla="*/ 433 h 806"/>
                <a:gd name="T22" fmla="*/ 26 w 418"/>
                <a:gd name="T23" fmla="*/ 389 h 806"/>
                <a:gd name="T24" fmla="*/ 10 w 418"/>
                <a:gd name="T25" fmla="*/ 351 h 806"/>
                <a:gd name="T26" fmla="*/ 3 w 418"/>
                <a:gd name="T27" fmla="*/ 313 h 806"/>
                <a:gd name="T28" fmla="*/ 24 w 418"/>
                <a:gd name="T29" fmla="*/ 258 h 806"/>
                <a:gd name="T30" fmla="*/ 51 w 418"/>
                <a:gd name="T31" fmla="*/ 234 h 806"/>
                <a:gd name="T32" fmla="*/ 80 w 418"/>
                <a:gd name="T33" fmla="*/ 190 h 806"/>
                <a:gd name="T34" fmla="*/ 112 w 418"/>
                <a:gd name="T35" fmla="*/ 177 h 806"/>
                <a:gd name="T36" fmla="*/ 169 w 418"/>
                <a:gd name="T37" fmla="*/ 168 h 806"/>
                <a:gd name="T38" fmla="*/ 188 w 418"/>
                <a:gd name="T39" fmla="*/ 191 h 806"/>
                <a:gd name="T40" fmla="*/ 218 w 418"/>
                <a:gd name="T41" fmla="*/ 205 h 806"/>
                <a:gd name="T42" fmla="*/ 238 w 418"/>
                <a:gd name="T43" fmla="*/ 215 h 806"/>
                <a:gd name="T44" fmla="*/ 266 w 418"/>
                <a:gd name="T45" fmla="*/ 215 h 806"/>
                <a:gd name="T46" fmla="*/ 296 w 418"/>
                <a:gd name="T47" fmla="*/ 207 h 806"/>
                <a:gd name="T48" fmla="*/ 283 w 418"/>
                <a:gd name="T49" fmla="*/ 180 h 806"/>
                <a:gd name="T50" fmla="*/ 259 w 418"/>
                <a:gd name="T51" fmla="*/ 178 h 806"/>
                <a:gd name="T52" fmla="*/ 245 w 418"/>
                <a:gd name="T53" fmla="*/ 144 h 806"/>
                <a:gd name="T54" fmla="*/ 224 w 418"/>
                <a:gd name="T55" fmla="*/ 112 h 806"/>
                <a:gd name="T56" fmla="*/ 217 w 418"/>
                <a:gd name="T57" fmla="*/ 161 h 806"/>
                <a:gd name="T58" fmla="*/ 193 w 418"/>
                <a:gd name="T59" fmla="*/ 141 h 806"/>
                <a:gd name="T60" fmla="*/ 195 w 418"/>
                <a:gd name="T61" fmla="*/ 175 h 806"/>
                <a:gd name="T62" fmla="*/ 162 w 418"/>
                <a:gd name="T63" fmla="*/ 146 h 806"/>
                <a:gd name="T64" fmla="*/ 129 w 418"/>
                <a:gd name="T65" fmla="*/ 136 h 806"/>
                <a:gd name="T66" fmla="*/ 74 w 418"/>
                <a:gd name="T67" fmla="*/ 84 h 806"/>
                <a:gd name="T68" fmla="*/ 114 w 418"/>
                <a:gd name="T69" fmla="*/ 59 h 806"/>
                <a:gd name="T70" fmla="*/ 118 w 418"/>
                <a:gd name="T71" fmla="*/ 30 h 806"/>
                <a:gd name="T72" fmla="*/ 114 w 418"/>
                <a:gd name="T73" fmla="*/ 9 h 806"/>
                <a:gd name="T74" fmla="*/ 211 w 418"/>
                <a:gd name="T75" fmla="*/ 61 h 806"/>
                <a:gd name="T76" fmla="*/ 282 w 418"/>
                <a:gd name="T77" fmla="*/ 122 h 806"/>
                <a:gd name="T78" fmla="*/ 330 w 418"/>
                <a:gd name="T79" fmla="*/ 173 h 806"/>
                <a:gd name="T80" fmla="*/ 355 w 418"/>
                <a:gd name="T81" fmla="*/ 209 h 806"/>
                <a:gd name="T82" fmla="*/ 370 w 418"/>
                <a:gd name="T83" fmla="*/ 237 h 806"/>
                <a:gd name="T84" fmla="*/ 381 w 418"/>
                <a:gd name="T85" fmla="*/ 257 h 806"/>
                <a:gd name="T86" fmla="*/ 393 w 418"/>
                <a:gd name="T87" fmla="*/ 282 h 806"/>
                <a:gd name="T88" fmla="*/ 382 w 418"/>
                <a:gd name="T89" fmla="*/ 334 h 806"/>
                <a:gd name="T90" fmla="*/ 363 w 418"/>
                <a:gd name="T91" fmla="*/ 301 h 806"/>
                <a:gd name="T92" fmla="*/ 338 w 418"/>
                <a:gd name="T93" fmla="*/ 268 h 806"/>
                <a:gd name="T94" fmla="*/ 322 w 418"/>
                <a:gd name="T95" fmla="*/ 245 h 806"/>
                <a:gd name="T96" fmla="*/ 351 w 418"/>
                <a:gd name="T97" fmla="*/ 299 h 806"/>
                <a:gd name="T98" fmla="*/ 384 w 418"/>
                <a:gd name="T99" fmla="*/ 356 h 806"/>
                <a:gd name="T100" fmla="*/ 415 w 418"/>
                <a:gd name="T101" fmla="*/ 408 h 806"/>
                <a:gd name="T102" fmla="*/ 407 w 418"/>
                <a:gd name="T103" fmla="*/ 481 h 806"/>
                <a:gd name="T104" fmla="*/ 403 w 418"/>
                <a:gd name="T105" fmla="*/ 521 h 806"/>
                <a:gd name="T106" fmla="*/ 388 w 418"/>
                <a:gd name="T107" fmla="*/ 607 h 806"/>
                <a:gd name="T108" fmla="*/ 351 w 418"/>
                <a:gd name="T109" fmla="*/ 684 h 806"/>
                <a:gd name="T110" fmla="*/ 328 w 418"/>
                <a:gd name="T111" fmla="*/ 725 h 806"/>
                <a:gd name="T112" fmla="*/ 313 w 418"/>
                <a:gd name="T113" fmla="*/ 763 h 806"/>
                <a:gd name="T114" fmla="*/ 249 w 418"/>
                <a:gd name="T115" fmla="*/ 800 h 806"/>
                <a:gd name="T116" fmla="*/ 156 w 418"/>
                <a:gd name="T117" fmla="*/ 113 h 806"/>
                <a:gd name="T118" fmla="*/ 172 w 418"/>
                <a:gd name="T119" fmla="*/ 129 h 8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8" h="806">
                  <a:moveTo>
                    <a:pt x="229" y="806"/>
                  </a:moveTo>
                  <a:cubicBezTo>
                    <a:pt x="228" y="806"/>
                    <a:pt x="227" y="805"/>
                    <a:pt x="226" y="804"/>
                  </a:cubicBezTo>
                  <a:cubicBezTo>
                    <a:pt x="223" y="802"/>
                    <a:pt x="223" y="799"/>
                    <a:pt x="223" y="797"/>
                  </a:cubicBezTo>
                  <a:cubicBezTo>
                    <a:pt x="223" y="796"/>
                    <a:pt x="223" y="795"/>
                    <a:pt x="222" y="795"/>
                  </a:cubicBezTo>
                  <a:cubicBezTo>
                    <a:pt x="222" y="792"/>
                    <a:pt x="221" y="788"/>
                    <a:pt x="224" y="786"/>
                  </a:cubicBezTo>
                  <a:cubicBezTo>
                    <a:pt x="225" y="785"/>
                    <a:pt x="226" y="784"/>
                    <a:pt x="228" y="783"/>
                  </a:cubicBezTo>
                  <a:cubicBezTo>
                    <a:pt x="229" y="783"/>
                    <a:pt x="230" y="782"/>
                    <a:pt x="232" y="782"/>
                  </a:cubicBezTo>
                  <a:cubicBezTo>
                    <a:pt x="233" y="781"/>
                    <a:pt x="234" y="781"/>
                    <a:pt x="236" y="780"/>
                  </a:cubicBezTo>
                  <a:cubicBezTo>
                    <a:pt x="238" y="779"/>
                    <a:pt x="240" y="778"/>
                    <a:pt x="240" y="776"/>
                  </a:cubicBezTo>
                  <a:cubicBezTo>
                    <a:pt x="241" y="774"/>
                    <a:pt x="241" y="770"/>
                    <a:pt x="240" y="768"/>
                  </a:cubicBezTo>
                  <a:cubicBezTo>
                    <a:pt x="239" y="765"/>
                    <a:pt x="238" y="762"/>
                    <a:pt x="236" y="760"/>
                  </a:cubicBezTo>
                  <a:cubicBezTo>
                    <a:pt x="235" y="759"/>
                    <a:pt x="234" y="759"/>
                    <a:pt x="233" y="758"/>
                  </a:cubicBezTo>
                  <a:cubicBezTo>
                    <a:pt x="232" y="757"/>
                    <a:pt x="232" y="757"/>
                    <a:pt x="232" y="757"/>
                  </a:cubicBezTo>
                  <a:cubicBezTo>
                    <a:pt x="232" y="714"/>
                    <a:pt x="232" y="714"/>
                    <a:pt x="232" y="714"/>
                  </a:cubicBezTo>
                  <a:cubicBezTo>
                    <a:pt x="235" y="715"/>
                    <a:pt x="235" y="715"/>
                    <a:pt x="235" y="715"/>
                  </a:cubicBezTo>
                  <a:cubicBezTo>
                    <a:pt x="236" y="715"/>
                    <a:pt x="236" y="715"/>
                    <a:pt x="236" y="715"/>
                  </a:cubicBezTo>
                  <a:cubicBezTo>
                    <a:pt x="237" y="714"/>
                    <a:pt x="237" y="711"/>
                    <a:pt x="236" y="706"/>
                  </a:cubicBezTo>
                  <a:cubicBezTo>
                    <a:pt x="236" y="705"/>
                    <a:pt x="236" y="704"/>
                    <a:pt x="236" y="704"/>
                  </a:cubicBezTo>
                  <a:cubicBezTo>
                    <a:pt x="236" y="703"/>
                    <a:pt x="236" y="703"/>
                    <a:pt x="236" y="703"/>
                  </a:cubicBezTo>
                  <a:cubicBezTo>
                    <a:pt x="236" y="703"/>
                    <a:pt x="236" y="703"/>
                    <a:pt x="236" y="703"/>
                  </a:cubicBezTo>
                  <a:cubicBezTo>
                    <a:pt x="236" y="703"/>
                    <a:pt x="236" y="702"/>
                    <a:pt x="236" y="702"/>
                  </a:cubicBezTo>
                  <a:cubicBezTo>
                    <a:pt x="236" y="702"/>
                    <a:pt x="236" y="702"/>
                    <a:pt x="236" y="702"/>
                  </a:cubicBezTo>
                  <a:cubicBezTo>
                    <a:pt x="236" y="702"/>
                    <a:pt x="236" y="702"/>
                    <a:pt x="236" y="702"/>
                  </a:cubicBezTo>
                  <a:cubicBezTo>
                    <a:pt x="235" y="702"/>
                    <a:pt x="235" y="702"/>
                    <a:pt x="235" y="702"/>
                  </a:cubicBezTo>
                  <a:cubicBezTo>
                    <a:pt x="233" y="702"/>
                    <a:pt x="232" y="701"/>
                    <a:pt x="232" y="698"/>
                  </a:cubicBezTo>
                  <a:cubicBezTo>
                    <a:pt x="232" y="695"/>
                    <a:pt x="232" y="695"/>
                    <a:pt x="232" y="695"/>
                  </a:cubicBezTo>
                  <a:cubicBezTo>
                    <a:pt x="232" y="695"/>
                    <a:pt x="232" y="694"/>
                    <a:pt x="232" y="694"/>
                  </a:cubicBezTo>
                  <a:cubicBezTo>
                    <a:pt x="232" y="694"/>
                    <a:pt x="232" y="693"/>
                    <a:pt x="232" y="693"/>
                  </a:cubicBezTo>
                  <a:cubicBezTo>
                    <a:pt x="232" y="693"/>
                    <a:pt x="232" y="693"/>
                    <a:pt x="231" y="693"/>
                  </a:cubicBezTo>
                  <a:cubicBezTo>
                    <a:pt x="231" y="693"/>
                    <a:pt x="230" y="693"/>
                    <a:pt x="230" y="693"/>
                  </a:cubicBezTo>
                  <a:cubicBezTo>
                    <a:pt x="227" y="692"/>
                    <a:pt x="227" y="692"/>
                    <a:pt x="227" y="692"/>
                  </a:cubicBezTo>
                  <a:cubicBezTo>
                    <a:pt x="227" y="648"/>
                    <a:pt x="227" y="648"/>
                    <a:pt x="227" y="648"/>
                  </a:cubicBezTo>
                  <a:cubicBezTo>
                    <a:pt x="231" y="649"/>
                    <a:pt x="231" y="649"/>
                    <a:pt x="231" y="649"/>
                  </a:cubicBezTo>
                  <a:cubicBezTo>
                    <a:pt x="231" y="649"/>
                    <a:pt x="231" y="649"/>
                    <a:pt x="231" y="649"/>
                  </a:cubicBezTo>
                  <a:cubicBezTo>
                    <a:pt x="231" y="648"/>
                    <a:pt x="231" y="648"/>
                    <a:pt x="231" y="648"/>
                  </a:cubicBezTo>
                  <a:cubicBezTo>
                    <a:pt x="232" y="647"/>
                    <a:pt x="232" y="645"/>
                    <a:pt x="232" y="644"/>
                  </a:cubicBezTo>
                  <a:cubicBezTo>
                    <a:pt x="233" y="643"/>
                    <a:pt x="234" y="642"/>
                    <a:pt x="235" y="641"/>
                  </a:cubicBezTo>
                  <a:cubicBezTo>
                    <a:pt x="236" y="640"/>
                    <a:pt x="236" y="639"/>
                    <a:pt x="236" y="638"/>
                  </a:cubicBezTo>
                  <a:cubicBezTo>
                    <a:pt x="236" y="634"/>
                    <a:pt x="236" y="634"/>
                    <a:pt x="236" y="634"/>
                  </a:cubicBezTo>
                  <a:cubicBezTo>
                    <a:pt x="240" y="635"/>
                    <a:pt x="240" y="635"/>
                    <a:pt x="240" y="635"/>
                  </a:cubicBezTo>
                  <a:cubicBezTo>
                    <a:pt x="240" y="635"/>
                    <a:pt x="240" y="635"/>
                    <a:pt x="241" y="635"/>
                  </a:cubicBezTo>
                  <a:cubicBezTo>
                    <a:pt x="241" y="635"/>
                    <a:pt x="241" y="635"/>
                    <a:pt x="241" y="635"/>
                  </a:cubicBezTo>
                  <a:cubicBezTo>
                    <a:pt x="241" y="635"/>
                    <a:pt x="241" y="634"/>
                    <a:pt x="241" y="633"/>
                  </a:cubicBezTo>
                  <a:cubicBezTo>
                    <a:pt x="241" y="615"/>
                    <a:pt x="241" y="615"/>
                    <a:pt x="241" y="615"/>
                  </a:cubicBezTo>
                  <a:cubicBezTo>
                    <a:pt x="245" y="616"/>
                    <a:pt x="245" y="616"/>
                    <a:pt x="245" y="616"/>
                  </a:cubicBezTo>
                  <a:cubicBezTo>
                    <a:pt x="245" y="616"/>
                    <a:pt x="245" y="616"/>
                    <a:pt x="245" y="616"/>
                  </a:cubicBezTo>
                  <a:cubicBezTo>
                    <a:pt x="245" y="616"/>
                    <a:pt x="246" y="614"/>
                    <a:pt x="246" y="613"/>
                  </a:cubicBezTo>
                  <a:cubicBezTo>
                    <a:pt x="246" y="612"/>
                    <a:pt x="247" y="610"/>
                    <a:pt x="248" y="609"/>
                  </a:cubicBezTo>
                  <a:cubicBezTo>
                    <a:pt x="249" y="607"/>
                    <a:pt x="250" y="606"/>
                    <a:pt x="251" y="605"/>
                  </a:cubicBezTo>
                  <a:cubicBezTo>
                    <a:pt x="253" y="604"/>
                    <a:pt x="254" y="602"/>
                    <a:pt x="255" y="600"/>
                  </a:cubicBezTo>
                  <a:cubicBezTo>
                    <a:pt x="255" y="600"/>
                    <a:pt x="255" y="600"/>
                    <a:pt x="255" y="600"/>
                  </a:cubicBezTo>
                  <a:cubicBezTo>
                    <a:pt x="255" y="599"/>
                    <a:pt x="256" y="598"/>
                    <a:pt x="258" y="597"/>
                  </a:cubicBezTo>
                  <a:cubicBezTo>
                    <a:pt x="258" y="596"/>
                    <a:pt x="257" y="596"/>
                    <a:pt x="257" y="596"/>
                  </a:cubicBezTo>
                  <a:cubicBezTo>
                    <a:pt x="255" y="594"/>
                    <a:pt x="254" y="594"/>
                    <a:pt x="253" y="593"/>
                  </a:cubicBezTo>
                  <a:cubicBezTo>
                    <a:pt x="250" y="593"/>
                    <a:pt x="250" y="593"/>
                    <a:pt x="250" y="593"/>
                  </a:cubicBezTo>
                  <a:cubicBezTo>
                    <a:pt x="250" y="577"/>
                    <a:pt x="250" y="577"/>
                    <a:pt x="250" y="577"/>
                  </a:cubicBezTo>
                  <a:cubicBezTo>
                    <a:pt x="254" y="578"/>
                    <a:pt x="254" y="578"/>
                    <a:pt x="254" y="578"/>
                  </a:cubicBezTo>
                  <a:cubicBezTo>
                    <a:pt x="254" y="578"/>
                    <a:pt x="255" y="578"/>
                    <a:pt x="255" y="578"/>
                  </a:cubicBezTo>
                  <a:cubicBezTo>
                    <a:pt x="256" y="577"/>
                    <a:pt x="255" y="572"/>
                    <a:pt x="255" y="570"/>
                  </a:cubicBezTo>
                  <a:cubicBezTo>
                    <a:pt x="255" y="569"/>
                    <a:pt x="255" y="569"/>
                    <a:pt x="255" y="568"/>
                  </a:cubicBezTo>
                  <a:cubicBezTo>
                    <a:pt x="255" y="557"/>
                    <a:pt x="255" y="557"/>
                    <a:pt x="255" y="557"/>
                  </a:cubicBezTo>
                  <a:cubicBezTo>
                    <a:pt x="255" y="557"/>
                    <a:pt x="255" y="557"/>
                    <a:pt x="255" y="557"/>
                  </a:cubicBezTo>
                  <a:cubicBezTo>
                    <a:pt x="255" y="556"/>
                    <a:pt x="255" y="556"/>
                    <a:pt x="255" y="556"/>
                  </a:cubicBezTo>
                  <a:cubicBezTo>
                    <a:pt x="255" y="556"/>
                    <a:pt x="255" y="556"/>
                    <a:pt x="255" y="556"/>
                  </a:cubicBezTo>
                  <a:cubicBezTo>
                    <a:pt x="254" y="556"/>
                    <a:pt x="254" y="556"/>
                    <a:pt x="253" y="556"/>
                  </a:cubicBezTo>
                  <a:cubicBezTo>
                    <a:pt x="250" y="556"/>
                    <a:pt x="250" y="556"/>
                    <a:pt x="250" y="556"/>
                  </a:cubicBezTo>
                  <a:cubicBezTo>
                    <a:pt x="250" y="550"/>
                    <a:pt x="250" y="550"/>
                    <a:pt x="250" y="550"/>
                  </a:cubicBezTo>
                  <a:cubicBezTo>
                    <a:pt x="250" y="549"/>
                    <a:pt x="251" y="548"/>
                    <a:pt x="251" y="546"/>
                  </a:cubicBezTo>
                  <a:cubicBezTo>
                    <a:pt x="251" y="545"/>
                    <a:pt x="251" y="545"/>
                    <a:pt x="251" y="545"/>
                  </a:cubicBezTo>
                  <a:cubicBezTo>
                    <a:pt x="251" y="544"/>
                    <a:pt x="251" y="543"/>
                    <a:pt x="251" y="542"/>
                  </a:cubicBezTo>
                  <a:cubicBezTo>
                    <a:pt x="250" y="541"/>
                    <a:pt x="249" y="540"/>
                    <a:pt x="247" y="539"/>
                  </a:cubicBezTo>
                  <a:cubicBezTo>
                    <a:pt x="247" y="539"/>
                    <a:pt x="246" y="538"/>
                    <a:pt x="245" y="538"/>
                  </a:cubicBezTo>
                  <a:cubicBezTo>
                    <a:pt x="243" y="536"/>
                    <a:pt x="242" y="534"/>
                    <a:pt x="241" y="532"/>
                  </a:cubicBezTo>
                  <a:cubicBezTo>
                    <a:pt x="241" y="531"/>
                    <a:pt x="241" y="529"/>
                    <a:pt x="241" y="528"/>
                  </a:cubicBezTo>
                  <a:cubicBezTo>
                    <a:pt x="241" y="527"/>
                    <a:pt x="241" y="526"/>
                    <a:pt x="241" y="526"/>
                  </a:cubicBezTo>
                  <a:cubicBezTo>
                    <a:pt x="239" y="523"/>
                    <a:pt x="238" y="521"/>
                    <a:pt x="238" y="518"/>
                  </a:cubicBezTo>
                  <a:cubicBezTo>
                    <a:pt x="237" y="517"/>
                    <a:pt x="236" y="515"/>
                    <a:pt x="236" y="514"/>
                  </a:cubicBezTo>
                  <a:cubicBezTo>
                    <a:pt x="235" y="512"/>
                    <a:pt x="234" y="511"/>
                    <a:pt x="233" y="510"/>
                  </a:cubicBezTo>
                  <a:cubicBezTo>
                    <a:pt x="232" y="509"/>
                    <a:pt x="231" y="509"/>
                    <a:pt x="231" y="509"/>
                  </a:cubicBezTo>
                  <a:cubicBezTo>
                    <a:pt x="228" y="508"/>
                    <a:pt x="227" y="507"/>
                    <a:pt x="227" y="504"/>
                  </a:cubicBezTo>
                  <a:cubicBezTo>
                    <a:pt x="227" y="503"/>
                    <a:pt x="227" y="503"/>
                    <a:pt x="227" y="503"/>
                  </a:cubicBezTo>
                  <a:cubicBezTo>
                    <a:pt x="227" y="503"/>
                    <a:pt x="227" y="502"/>
                    <a:pt x="227" y="501"/>
                  </a:cubicBezTo>
                  <a:cubicBezTo>
                    <a:pt x="227" y="501"/>
                    <a:pt x="227" y="500"/>
                    <a:pt x="227" y="500"/>
                  </a:cubicBezTo>
                  <a:cubicBezTo>
                    <a:pt x="226" y="499"/>
                    <a:pt x="226" y="499"/>
                    <a:pt x="225" y="499"/>
                  </a:cubicBezTo>
                  <a:cubicBezTo>
                    <a:pt x="222" y="499"/>
                    <a:pt x="222" y="499"/>
                    <a:pt x="222" y="499"/>
                  </a:cubicBezTo>
                  <a:cubicBezTo>
                    <a:pt x="222" y="496"/>
                    <a:pt x="222" y="496"/>
                    <a:pt x="222" y="496"/>
                  </a:cubicBezTo>
                  <a:cubicBezTo>
                    <a:pt x="222" y="488"/>
                    <a:pt x="222" y="488"/>
                    <a:pt x="222" y="488"/>
                  </a:cubicBezTo>
                  <a:cubicBezTo>
                    <a:pt x="226" y="488"/>
                    <a:pt x="226" y="488"/>
                    <a:pt x="226" y="488"/>
                  </a:cubicBezTo>
                  <a:cubicBezTo>
                    <a:pt x="226" y="488"/>
                    <a:pt x="226" y="488"/>
                    <a:pt x="226" y="488"/>
                  </a:cubicBezTo>
                  <a:cubicBezTo>
                    <a:pt x="227" y="488"/>
                    <a:pt x="227" y="487"/>
                    <a:pt x="227" y="486"/>
                  </a:cubicBezTo>
                  <a:cubicBezTo>
                    <a:pt x="227" y="485"/>
                    <a:pt x="228" y="483"/>
                    <a:pt x="228" y="482"/>
                  </a:cubicBezTo>
                  <a:cubicBezTo>
                    <a:pt x="229" y="481"/>
                    <a:pt x="229" y="480"/>
                    <a:pt x="230" y="480"/>
                  </a:cubicBezTo>
                  <a:cubicBezTo>
                    <a:pt x="231" y="477"/>
                    <a:pt x="232" y="475"/>
                    <a:pt x="232" y="472"/>
                  </a:cubicBezTo>
                  <a:cubicBezTo>
                    <a:pt x="232" y="468"/>
                    <a:pt x="229" y="464"/>
                    <a:pt x="227" y="461"/>
                  </a:cubicBezTo>
                  <a:cubicBezTo>
                    <a:pt x="226" y="460"/>
                    <a:pt x="224" y="459"/>
                    <a:pt x="222" y="458"/>
                  </a:cubicBezTo>
                  <a:cubicBezTo>
                    <a:pt x="220" y="457"/>
                    <a:pt x="219" y="457"/>
                    <a:pt x="216" y="457"/>
                  </a:cubicBezTo>
                  <a:cubicBezTo>
                    <a:pt x="212" y="457"/>
                    <a:pt x="212" y="457"/>
                    <a:pt x="212" y="457"/>
                  </a:cubicBezTo>
                  <a:cubicBezTo>
                    <a:pt x="213" y="453"/>
                    <a:pt x="213" y="453"/>
                    <a:pt x="213" y="453"/>
                  </a:cubicBezTo>
                  <a:cubicBezTo>
                    <a:pt x="213" y="453"/>
                    <a:pt x="213" y="452"/>
                    <a:pt x="213" y="452"/>
                  </a:cubicBezTo>
                  <a:cubicBezTo>
                    <a:pt x="213" y="452"/>
                    <a:pt x="213" y="452"/>
                    <a:pt x="213" y="452"/>
                  </a:cubicBezTo>
                  <a:cubicBezTo>
                    <a:pt x="213" y="452"/>
                    <a:pt x="212" y="452"/>
                    <a:pt x="208" y="452"/>
                  </a:cubicBezTo>
                  <a:cubicBezTo>
                    <a:pt x="207" y="452"/>
                    <a:pt x="205" y="452"/>
                    <a:pt x="204" y="452"/>
                  </a:cubicBezTo>
                  <a:cubicBezTo>
                    <a:pt x="203" y="452"/>
                    <a:pt x="202" y="452"/>
                    <a:pt x="202" y="452"/>
                  </a:cubicBezTo>
                  <a:cubicBezTo>
                    <a:pt x="198" y="452"/>
                    <a:pt x="198" y="452"/>
                    <a:pt x="198" y="452"/>
                  </a:cubicBezTo>
                  <a:cubicBezTo>
                    <a:pt x="199" y="448"/>
                    <a:pt x="199" y="448"/>
                    <a:pt x="199" y="448"/>
                  </a:cubicBezTo>
                  <a:cubicBezTo>
                    <a:pt x="199" y="448"/>
                    <a:pt x="199" y="448"/>
                    <a:pt x="199" y="448"/>
                  </a:cubicBezTo>
                  <a:cubicBezTo>
                    <a:pt x="199" y="448"/>
                    <a:pt x="199" y="448"/>
                    <a:pt x="198" y="448"/>
                  </a:cubicBezTo>
                  <a:cubicBezTo>
                    <a:pt x="197" y="447"/>
                    <a:pt x="196" y="447"/>
                    <a:pt x="195" y="447"/>
                  </a:cubicBezTo>
                  <a:cubicBezTo>
                    <a:pt x="194" y="447"/>
                    <a:pt x="194" y="447"/>
                    <a:pt x="194" y="447"/>
                  </a:cubicBezTo>
                  <a:cubicBezTo>
                    <a:pt x="190" y="447"/>
                    <a:pt x="189" y="445"/>
                    <a:pt x="189" y="444"/>
                  </a:cubicBezTo>
                  <a:cubicBezTo>
                    <a:pt x="188" y="441"/>
                    <a:pt x="184" y="438"/>
                    <a:pt x="180" y="438"/>
                  </a:cubicBezTo>
                  <a:cubicBezTo>
                    <a:pt x="170" y="438"/>
                    <a:pt x="170" y="438"/>
                    <a:pt x="170" y="438"/>
                  </a:cubicBezTo>
                  <a:cubicBezTo>
                    <a:pt x="169" y="438"/>
                    <a:pt x="169" y="438"/>
                    <a:pt x="168" y="438"/>
                  </a:cubicBezTo>
                  <a:cubicBezTo>
                    <a:pt x="168" y="438"/>
                    <a:pt x="167" y="438"/>
                    <a:pt x="166" y="438"/>
                  </a:cubicBezTo>
                  <a:cubicBezTo>
                    <a:pt x="164" y="438"/>
                    <a:pt x="163" y="438"/>
                    <a:pt x="162" y="439"/>
                  </a:cubicBezTo>
                  <a:cubicBezTo>
                    <a:pt x="161" y="439"/>
                    <a:pt x="160" y="441"/>
                    <a:pt x="159" y="443"/>
                  </a:cubicBezTo>
                  <a:cubicBezTo>
                    <a:pt x="158" y="445"/>
                    <a:pt x="158" y="446"/>
                    <a:pt x="158" y="449"/>
                  </a:cubicBezTo>
                  <a:cubicBezTo>
                    <a:pt x="158" y="453"/>
                    <a:pt x="158" y="453"/>
                    <a:pt x="158" y="453"/>
                  </a:cubicBezTo>
                  <a:cubicBezTo>
                    <a:pt x="154" y="452"/>
                    <a:pt x="154" y="452"/>
                    <a:pt x="154" y="452"/>
                  </a:cubicBezTo>
                  <a:cubicBezTo>
                    <a:pt x="154" y="452"/>
                    <a:pt x="153" y="452"/>
                    <a:pt x="153" y="452"/>
                  </a:cubicBezTo>
                  <a:cubicBezTo>
                    <a:pt x="153" y="452"/>
                    <a:pt x="153" y="452"/>
                    <a:pt x="153" y="452"/>
                  </a:cubicBezTo>
                  <a:cubicBezTo>
                    <a:pt x="153" y="452"/>
                    <a:pt x="153" y="452"/>
                    <a:pt x="153" y="453"/>
                  </a:cubicBezTo>
                  <a:cubicBezTo>
                    <a:pt x="153" y="455"/>
                    <a:pt x="152" y="457"/>
                    <a:pt x="147" y="457"/>
                  </a:cubicBezTo>
                  <a:cubicBezTo>
                    <a:pt x="146" y="457"/>
                    <a:pt x="145" y="457"/>
                    <a:pt x="144" y="457"/>
                  </a:cubicBezTo>
                  <a:cubicBezTo>
                    <a:pt x="144" y="457"/>
                    <a:pt x="144" y="457"/>
                    <a:pt x="144" y="457"/>
                  </a:cubicBezTo>
                  <a:cubicBezTo>
                    <a:pt x="143" y="457"/>
                    <a:pt x="142" y="457"/>
                    <a:pt x="141" y="457"/>
                  </a:cubicBezTo>
                  <a:cubicBezTo>
                    <a:pt x="140" y="456"/>
                    <a:pt x="140" y="456"/>
                    <a:pt x="140" y="456"/>
                  </a:cubicBezTo>
                  <a:cubicBezTo>
                    <a:pt x="137" y="456"/>
                    <a:pt x="134" y="456"/>
                    <a:pt x="132" y="455"/>
                  </a:cubicBezTo>
                  <a:cubicBezTo>
                    <a:pt x="130" y="454"/>
                    <a:pt x="129" y="453"/>
                    <a:pt x="129" y="452"/>
                  </a:cubicBezTo>
                  <a:cubicBezTo>
                    <a:pt x="128" y="452"/>
                    <a:pt x="128" y="452"/>
                    <a:pt x="127" y="452"/>
                  </a:cubicBezTo>
                  <a:cubicBezTo>
                    <a:pt x="127" y="452"/>
                    <a:pt x="127" y="452"/>
                    <a:pt x="126" y="452"/>
                  </a:cubicBezTo>
                  <a:cubicBezTo>
                    <a:pt x="122" y="452"/>
                    <a:pt x="122" y="452"/>
                    <a:pt x="122" y="452"/>
                  </a:cubicBezTo>
                  <a:cubicBezTo>
                    <a:pt x="119" y="452"/>
                    <a:pt x="119" y="450"/>
                    <a:pt x="118" y="449"/>
                  </a:cubicBezTo>
                  <a:cubicBezTo>
                    <a:pt x="118" y="449"/>
                    <a:pt x="118" y="449"/>
                    <a:pt x="118" y="449"/>
                  </a:cubicBezTo>
                  <a:cubicBezTo>
                    <a:pt x="117" y="448"/>
                    <a:pt x="115" y="448"/>
                    <a:pt x="114" y="448"/>
                  </a:cubicBezTo>
                  <a:cubicBezTo>
                    <a:pt x="112" y="448"/>
                    <a:pt x="111" y="448"/>
                    <a:pt x="111" y="448"/>
                  </a:cubicBezTo>
                  <a:cubicBezTo>
                    <a:pt x="111" y="449"/>
                    <a:pt x="110" y="449"/>
                    <a:pt x="110" y="449"/>
                  </a:cubicBezTo>
                  <a:cubicBezTo>
                    <a:pt x="110" y="452"/>
                    <a:pt x="110" y="452"/>
                    <a:pt x="110" y="452"/>
                  </a:cubicBezTo>
                  <a:cubicBezTo>
                    <a:pt x="106" y="452"/>
                    <a:pt x="106" y="452"/>
                    <a:pt x="106" y="452"/>
                  </a:cubicBezTo>
                  <a:cubicBezTo>
                    <a:pt x="105" y="452"/>
                    <a:pt x="103" y="452"/>
                    <a:pt x="101" y="452"/>
                  </a:cubicBezTo>
                  <a:cubicBezTo>
                    <a:pt x="101" y="452"/>
                    <a:pt x="101" y="452"/>
                    <a:pt x="101" y="452"/>
                  </a:cubicBezTo>
                  <a:cubicBezTo>
                    <a:pt x="101" y="452"/>
                    <a:pt x="101" y="452"/>
                    <a:pt x="101" y="454"/>
                  </a:cubicBezTo>
                  <a:cubicBezTo>
                    <a:pt x="101" y="457"/>
                    <a:pt x="101" y="457"/>
                    <a:pt x="101" y="457"/>
                  </a:cubicBezTo>
                  <a:cubicBezTo>
                    <a:pt x="94" y="457"/>
                    <a:pt x="94" y="457"/>
                    <a:pt x="94" y="457"/>
                  </a:cubicBezTo>
                  <a:cubicBezTo>
                    <a:pt x="93" y="457"/>
                    <a:pt x="91" y="457"/>
                    <a:pt x="90" y="453"/>
                  </a:cubicBezTo>
                  <a:cubicBezTo>
                    <a:pt x="90" y="453"/>
                    <a:pt x="90" y="453"/>
                    <a:pt x="90" y="453"/>
                  </a:cubicBezTo>
                  <a:cubicBezTo>
                    <a:pt x="89" y="452"/>
                    <a:pt x="89" y="451"/>
                    <a:pt x="88" y="451"/>
                  </a:cubicBezTo>
                  <a:cubicBezTo>
                    <a:pt x="87" y="449"/>
                    <a:pt x="84" y="448"/>
                    <a:pt x="82" y="447"/>
                  </a:cubicBezTo>
                  <a:cubicBezTo>
                    <a:pt x="79" y="446"/>
                    <a:pt x="76" y="444"/>
                    <a:pt x="74" y="440"/>
                  </a:cubicBezTo>
                  <a:cubicBezTo>
                    <a:pt x="73" y="440"/>
                    <a:pt x="73" y="440"/>
                    <a:pt x="73" y="440"/>
                  </a:cubicBezTo>
                  <a:cubicBezTo>
                    <a:pt x="72" y="438"/>
                    <a:pt x="71" y="436"/>
                    <a:pt x="71" y="434"/>
                  </a:cubicBezTo>
                  <a:cubicBezTo>
                    <a:pt x="71" y="434"/>
                    <a:pt x="71" y="434"/>
                    <a:pt x="71" y="434"/>
                  </a:cubicBezTo>
                  <a:cubicBezTo>
                    <a:pt x="71" y="433"/>
                    <a:pt x="70" y="433"/>
                    <a:pt x="70" y="433"/>
                  </a:cubicBezTo>
                  <a:cubicBezTo>
                    <a:pt x="70" y="433"/>
                    <a:pt x="70" y="433"/>
                    <a:pt x="69" y="433"/>
                  </a:cubicBezTo>
                  <a:cubicBezTo>
                    <a:pt x="69" y="433"/>
                    <a:pt x="69" y="433"/>
                    <a:pt x="69" y="433"/>
                  </a:cubicBezTo>
                  <a:cubicBezTo>
                    <a:pt x="68" y="433"/>
                    <a:pt x="68" y="433"/>
                    <a:pt x="67" y="433"/>
                  </a:cubicBezTo>
                  <a:cubicBezTo>
                    <a:pt x="63" y="433"/>
                    <a:pt x="62" y="431"/>
                    <a:pt x="62" y="430"/>
                  </a:cubicBezTo>
                  <a:cubicBezTo>
                    <a:pt x="62" y="430"/>
                    <a:pt x="61" y="428"/>
                    <a:pt x="54" y="428"/>
                  </a:cubicBezTo>
                  <a:cubicBezTo>
                    <a:pt x="51" y="428"/>
                    <a:pt x="51" y="428"/>
                    <a:pt x="51" y="428"/>
                  </a:cubicBezTo>
                  <a:cubicBezTo>
                    <a:pt x="47" y="428"/>
                    <a:pt x="47" y="428"/>
                    <a:pt x="47" y="428"/>
                  </a:cubicBezTo>
                  <a:cubicBezTo>
                    <a:pt x="48" y="425"/>
                    <a:pt x="48" y="425"/>
                    <a:pt x="48" y="425"/>
                  </a:cubicBezTo>
                  <a:cubicBezTo>
                    <a:pt x="48" y="425"/>
                    <a:pt x="48" y="424"/>
                    <a:pt x="48" y="424"/>
                  </a:cubicBezTo>
                  <a:cubicBezTo>
                    <a:pt x="47" y="424"/>
                    <a:pt x="46" y="424"/>
                    <a:pt x="45" y="424"/>
                  </a:cubicBezTo>
                  <a:cubicBezTo>
                    <a:pt x="45" y="424"/>
                    <a:pt x="44" y="424"/>
                    <a:pt x="43" y="423"/>
                  </a:cubicBezTo>
                  <a:cubicBezTo>
                    <a:pt x="37" y="422"/>
                    <a:pt x="38" y="415"/>
                    <a:pt x="38" y="411"/>
                  </a:cubicBezTo>
                  <a:cubicBezTo>
                    <a:pt x="38" y="411"/>
                    <a:pt x="38" y="410"/>
                    <a:pt x="38" y="410"/>
                  </a:cubicBezTo>
                  <a:cubicBezTo>
                    <a:pt x="39" y="403"/>
                    <a:pt x="37" y="398"/>
                    <a:pt x="33" y="394"/>
                  </a:cubicBezTo>
                  <a:cubicBezTo>
                    <a:pt x="31" y="392"/>
                    <a:pt x="28" y="391"/>
                    <a:pt x="26" y="389"/>
                  </a:cubicBezTo>
                  <a:cubicBezTo>
                    <a:pt x="25" y="389"/>
                    <a:pt x="25" y="389"/>
                    <a:pt x="25" y="389"/>
                  </a:cubicBezTo>
                  <a:cubicBezTo>
                    <a:pt x="24" y="388"/>
                    <a:pt x="22" y="387"/>
                    <a:pt x="21" y="386"/>
                  </a:cubicBezTo>
                  <a:cubicBezTo>
                    <a:pt x="19" y="385"/>
                    <a:pt x="19" y="382"/>
                    <a:pt x="18" y="381"/>
                  </a:cubicBezTo>
                  <a:cubicBezTo>
                    <a:pt x="18" y="380"/>
                    <a:pt x="17" y="379"/>
                    <a:pt x="17" y="379"/>
                  </a:cubicBezTo>
                  <a:cubicBezTo>
                    <a:pt x="16" y="377"/>
                    <a:pt x="15" y="375"/>
                    <a:pt x="14" y="374"/>
                  </a:cubicBezTo>
                  <a:cubicBezTo>
                    <a:pt x="13" y="373"/>
                    <a:pt x="12" y="372"/>
                    <a:pt x="12" y="372"/>
                  </a:cubicBezTo>
                  <a:cubicBezTo>
                    <a:pt x="10" y="370"/>
                    <a:pt x="10" y="368"/>
                    <a:pt x="10" y="367"/>
                  </a:cubicBezTo>
                  <a:cubicBezTo>
                    <a:pt x="10" y="367"/>
                    <a:pt x="10" y="367"/>
                    <a:pt x="10" y="366"/>
                  </a:cubicBezTo>
                  <a:cubicBezTo>
                    <a:pt x="10" y="366"/>
                    <a:pt x="10" y="365"/>
                    <a:pt x="10" y="365"/>
                  </a:cubicBezTo>
                  <a:cubicBezTo>
                    <a:pt x="10" y="364"/>
                    <a:pt x="10" y="363"/>
                    <a:pt x="10" y="363"/>
                  </a:cubicBezTo>
                  <a:cubicBezTo>
                    <a:pt x="10" y="363"/>
                    <a:pt x="9" y="363"/>
                    <a:pt x="8" y="362"/>
                  </a:cubicBezTo>
                  <a:cubicBezTo>
                    <a:pt x="4" y="362"/>
                    <a:pt x="4" y="362"/>
                    <a:pt x="4" y="362"/>
                  </a:cubicBezTo>
                  <a:cubicBezTo>
                    <a:pt x="6" y="358"/>
                    <a:pt x="6" y="358"/>
                    <a:pt x="6" y="358"/>
                  </a:cubicBezTo>
                  <a:cubicBezTo>
                    <a:pt x="7" y="355"/>
                    <a:pt x="8" y="353"/>
                    <a:pt x="10" y="351"/>
                  </a:cubicBezTo>
                  <a:cubicBezTo>
                    <a:pt x="11" y="350"/>
                    <a:pt x="12" y="349"/>
                    <a:pt x="13" y="348"/>
                  </a:cubicBezTo>
                  <a:cubicBezTo>
                    <a:pt x="15" y="345"/>
                    <a:pt x="16" y="341"/>
                    <a:pt x="15" y="337"/>
                  </a:cubicBezTo>
                  <a:cubicBezTo>
                    <a:pt x="15" y="336"/>
                    <a:pt x="15" y="335"/>
                    <a:pt x="15" y="335"/>
                  </a:cubicBezTo>
                  <a:cubicBezTo>
                    <a:pt x="15" y="333"/>
                    <a:pt x="15" y="332"/>
                    <a:pt x="15" y="330"/>
                  </a:cubicBezTo>
                  <a:cubicBezTo>
                    <a:pt x="15" y="330"/>
                    <a:pt x="15" y="330"/>
                    <a:pt x="15" y="330"/>
                  </a:cubicBezTo>
                  <a:cubicBezTo>
                    <a:pt x="15" y="330"/>
                    <a:pt x="14" y="330"/>
                    <a:pt x="14" y="330"/>
                  </a:cubicBezTo>
                  <a:cubicBezTo>
                    <a:pt x="11" y="329"/>
                    <a:pt x="10" y="327"/>
                    <a:pt x="10" y="325"/>
                  </a:cubicBezTo>
                  <a:cubicBezTo>
                    <a:pt x="10" y="324"/>
                    <a:pt x="10" y="324"/>
                    <a:pt x="10" y="323"/>
                  </a:cubicBezTo>
                  <a:cubicBezTo>
                    <a:pt x="10" y="322"/>
                    <a:pt x="10" y="321"/>
                    <a:pt x="10" y="320"/>
                  </a:cubicBezTo>
                  <a:cubicBezTo>
                    <a:pt x="10" y="320"/>
                    <a:pt x="10" y="320"/>
                    <a:pt x="9" y="320"/>
                  </a:cubicBezTo>
                  <a:cubicBezTo>
                    <a:pt x="9" y="320"/>
                    <a:pt x="9" y="320"/>
                    <a:pt x="9" y="320"/>
                  </a:cubicBezTo>
                  <a:cubicBezTo>
                    <a:pt x="7" y="320"/>
                    <a:pt x="5" y="319"/>
                    <a:pt x="5" y="316"/>
                  </a:cubicBezTo>
                  <a:cubicBezTo>
                    <a:pt x="5" y="316"/>
                    <a:pt x="5" y="316"/>
                    <a:pt x="5" y="315"/>
                  </a:cubicBezTo>
                  <a:cubicBezTo>
                    <a:pt x="5" y="315"/>
                    <a:pt x="4" y="314"/>
                    <a:pt x="3" y="313"/>
                  </a:cubicBezTo>
                  <a:cubicBezTo>
                    <a:pt x="2" y="312"/>
                    <a:pt x="0" y="310"/>
                    <a:pt x="0" y="306"/>
                  </a:cubicBezTo>
                  <a:cubicBezTo>
                    <a:pt x="0" y="296"/>
                    <a:pt x="0" y="296"/>
                    <a:pt x="0" y="296"/>
                  </a:cubicBezTo>
                  <a:cubicBezTo>
                    <a:pt x="3" y="295"/>
                    <a:pt x="3" y="295"/>
                    <a:pt x="3" y="295"/>
                  </a:cubicBezTo>
                  <a:cubicBezTo>
                    <a:pt x="4" y="295"/>
                    <a:pt x="5" y="294"/>
                    <a:pt x="6" y="294"/>
                  </a:cubicBezTo>
                  <a:cubicBezTo>
                    <a:pt x="7" y="293"/>
                    <a:pt x="9" y="291"/>
                    <a:pt x="9" y="289"/>
                  </a:cubicBezTo>
                  <a:cubicBezTo>
                    <a:pt x="10" y="287"/>
                    <a:pt x="10" y="286"/>
                    <a:pt x="10" y="284"/>
                  </a:cubicBezTo>
                  <a:cubicBezTo>
                    <a:pt x="10" y="281"/>
                    <a:pt x="10" y="281"/>
                    <a:pt x="10" y="281"/>
                  </a:cubicBezTo>
                  <a:cubicBezTo>
                    <a:pt x="12" y="281"/>
                    <a:pt x="12" y="281"/>
                    <a:pt x="12" y="281"/>
                  </a:cubicBezTo>
                  <a:cubicBezTo>
                    <a:pt x="14" y="281"/>
                    <a:pt x="15" y="280"/>
                    <a:pt x="16" y="279"/>
                  </a:cubicBezTo>
                  <a:cubicBezTo>
                    <a:pt x="18" y="278"/>
                    <a:pt x="19" y="275"/>
                    <a:pt x="19" y="273"/>
                  </a:cubicBezTo>
                  <a:cubicBezTo>
                    <a:pt x="19" y="262"/>
                    <a:pt x="19" y="262"/>
                    <a:pt x="19" y="262"/>
                  </a:cubicBezTo>
                  <a:cubicBezTo>
                    <a:pt x="22" y="262"/>
                    <a:pt x="22" y="262"/>
                    <a:pt x="22" y="262"/>
                  </a:cubicBezTo>
                  <a:cubicBezTo>
                    <a:pt x="23" y="262"/>
                    <a:pt x="23" y="262"/>
                    <a:pt x="23" y="262"/>
                  </a:cubicBezTo>
                  <a:cubicBezTo>
                    <a:pt x="23" y="261"/>
                    <a:pt x="23" y="260"/>
                    <a:pt x="24" y="258"/>
                  </a:cubicBezTo>
                  <a:cubicBezTo>
                    <a:pt x="24" y="257"/>
                    <a:pt x="24" y="256"/>
                    <a:pt x="24" y="255"/>
                  </a:cubicBezTo>
                  <a:cubicBezTo>
                    <a:pt x="24" y="251"/>
                    <a:pt x="25" y="247"/>
                    <a:pt x="27" y="243"/>
                  </a:cubicBezTo>
                  <a:cubicBezTo>
                    <a:pt x="28" y="242"/>
                    <a:pt x="28" y="241"/>
                    <a:pt x="29" y="240"/>
                  </a:cubicBezTo>
                  <a:cubicBezTo>
                    <a:pt x="30" y="239"/>
                    <a:pt x="31" y="238"/>
                    <a:pt x="32" y="238"/>
                  </a:cubicBezTo>
                  <a:cubicBezTo>
                    <a:pt x="33" y="238"/>
                    <a:pt x="33" y="238"/>
                    <a:pt x="34" y="238"/>
                  </a:cubicBezTo>
                  <a:cubicBezTo>
                    <a:pt x="34" y="238"/>
                    <a:pt x="34" y="239"/>
                    <a:pt x="34" y="239"/>
                  </a:cubicBezTo>
                  <a:cubicBezTo>
                    <a:pt x="34" y="239"/>
                    <a:pt x="34" y="239"/>
                    <a:pt x="34" y="239"/>
                  </a:cubicBezTo>
                  <a:cubicBezTo>
                    <a:pt x="35" y="239"/>
                    <a:pt x="36" y="238"/>
                    <a:pt x="37" y="238"/>
                  </a:cubicBezTo>
                  <a:cubicBezTo>
                    <a:pt x="38" y="238"/>
                    <a:pt x="38" y="237"/>
                    <a:pt x="38" y="236"/>
                  </a:cubicBezTo>
                  <a:cubicBezTo>
                    <a:pt x="38" y="236"/>
                    <a:pt x="39" y="234"/>
                    <a:pt x="42" y="234"/>
                  </a:cubicBezTo>
                  <a:cubicBezTo>
                    <a:pt x="43" y="234"/>
                    <a:pt x="44" y="234"/>
                    <a:pt x="45" y="234"/>
                  </a:cubicBezTo>
                  <a:cubicBezTo>
                    <a:pt x="45" y="234"/>
                    <a:pt x="45" y="234"/>
                    <a:pt x="46" y="234"/>
                  </a:cubicBezTo>
                  <a:cubicBezTo>
                    <a:pt x="46" y="234"/>
                    <a:pt x="47" y="234"/>
                    <a:pt x="47" y="234"/>
                  </a:cubicBezTo>
                  <a:cubicBezTo>
                    <a:pt x="49" y="234"/>
                    <a:pt x="50" y="234"/>
                    <a:pt x="51" y="234"/>
                  </a:cubicBezTo>
                  <a:cubicBezTo>
                    <a:pt x="53" y="233"/>
                    <a:pt x="54" y="229"/>
                    <a:pt x="52" y="223"/>
                  </a:cubicBezTo>
                  <a:cubicBezTo>
                    <a:pt x="52" y="220"/>
                    <a:pt x="52" y="220"/>
                    <a:pt x="52" y="220"/>
                  </a:cubicBezTo>
                  <a:cubicBezTo>
                    <a:pt x="55" y="220"/>
                    <a:pt x="55" y="220"/>
                    <a:pt x="55" y="220"/>
                  </a:cubicBezTo>
                  <a:cubicBezTo>
                    <a:pt x="56" y="219"/>
                    <a:pt x="57" y="217"/>
                    <a:pt x="57" y="214"/>
                  </a:cubicBezTo>
                  <a:cubicBezTo>
                    <a:pt x="57" y="213"/>
                    <a:pt x="57" y="213"/>
                    <a:pt x="57" y="212"/>
                  </a:cubicBezTo>
                  <a:cubicBezTo>
                    <a:pt x="57" y="209"/>
                    <a:pt x="57" y="202"/>
                    <a:pt x="62" y="201"/>
                  </a:cubicBezTo>
                  <a:cubicBezTo>
                    <a:pt x="62" y="201"/>
                    <a:pt x="63" y="200"/>
                    <a:pt x="63" y="200"/>
                  </a:cubicBezTo>
                  <a:cubicBezTo>
                    <a:pt x="64" y="200"/>
                    <a:pt x="65" y="201"/>
                    <a:pt x="65" y="201"/>
                  </a:cubicBezTo>
                  <a:cubicBezTo>
                    <a:pt x="66" y="201"/>
                    <a:pt x="66" y="201"/>
                    <a:pt x="66" y="201"/>
                  </a:cubicBezTo>
                  <a:cubicBezTo>
                    <a:pt x="66" y="201"/>
                    <a:pt x="66" y="201"/>
                    <a:pt x="66" y="200"/>
                  </a:cubicBezTo>
                  <a:cubicBezTo>
                    <a:pt x="66" y="200"/>
                    <a:pt x="66" y="200"/>
                    <a:pt x="66" y="200"/>
                  </a:cubicBezTo>
                  <a:cubicBezTo>
                    <a:pt x="66" y="197"/>
                    <a:pt x="68" y="196"/>
                    <a:pt x="71" y="196"/>
                  </a:cubicBezTo>
                  <a:cubicBezTo>
                    <a:pt x="75" y="196"/>
                    <a:pt x="77" y="195"/>
                    <a:pt x="80" y="191"/>
                  </a:cubicBezTo>
                  <a:cubicBezTo>
                    <a:pt x="80" y="190"/>
                    <a:pt x="80" y="190"/>
                    <a:pt x="80" y="190"/>
                  </a:cubicBezTo>
                  <a:cubicBezTo>
                    <a:pt x="80" y="190"/>
                    <a:pt x="81" y="189"/>
                    <a:pt x="81" y="189"/>
                  </a:cubicBezTo>
                  <a:cubicBezTo>
                    <a:pt x="81" y="187"/>
                    <a:pt x="81" y="186"/>
                    <a:pt x="82" y="185"/>
                  </a:cubicBezTo>
                  <a:cubicBezTo>
                    <a:pt x="83" y="182"/>
                    <a:pt x="86" y="182"/>
                    <a:pt x="87" y="182"/>
                  </a:cubicBezTo>
                  <a:cubicBezTo>
                    <a:pt x="87" y="185"/>
                    <a:pt x="87" y="185"/>
                    <a:pt x="87" y="185"/>
                  </a:cubicBezTo>
                  <a:cubicBezTo>
                    <a:pt x="87" y="182"/>
                    <a:pt x="87" y="182"/>
                    <a:pt x="87" y="182"/>
                  </a:cubicBezTo>
                  <a:cubicBezTo>
                    <a:pt x="88" y="182"/>
                    <a:pt x="88" y="182"/>
                    <a:pt x="88" y="182"/>
                  </a:cubicBezTo>
                  <a:cubicBezTo>
                    <a:pt x="89" y="181"/>
                    <a:pt x="91" y="181"/>
                    <a:pt x="92" y="181"/>
                  </a:cubicBezTo>
                  <a:cubicBezTo>
                    <a:pt x="94" y="181"/>
                    <a:pt x="96" y="181"/>
                    <a:pt x="98" y="182"/>
                  </a:cubicBezTo>
                  <a:cubicBezTo>
                    <a:pt x="100" y="182"/>
                    <a:pt x="100" y="182"/>
                    <a:pt x="100" y="182"/>
                  </a:cubicBezTo>
                  <a:cubicBezTo>
                    <a:pt x="102" y="182"/>
                    <a:pt x="104" y="182"/>
                    <a:pt x="105" y="182"/>
                  </a:cubicBezTo>
                  <a:cubicBezTo>
                    <a:pt x="108" y="182"/>
                    <a:pt x="109" y="182"/>
                    <a:pt x="109" y="182"/>
                  </a:cubicBezTo>
                  <a:cubicBezTo>
                    <a:pt x="109" y="181"/>
                    <a:pt x="109" y="181"/>
                    <a:pt x="109" y="180"/>
                  </a:cubicBezTo>
                  <a:cubicBezTo>
                    <a:pt x="109" y="177"/>
                    <a:pt x="109" y="177"/>
                    <a:pt x="109" y="177"/>
                  </a:cubicBezTo>
                  <a:cubicBezTo>
                    <a:pt x="112" y="177"/>
                    <a:pt x="112" y="177"/>
                    <a:pt x="112" y="177"/>
                  </a:cubicBezTo>
                  <a:cubicBezTo>
                    <a:pt x="112" y="177"/>
                    <a:pt x="113" y="177"/>
                    <a:pt x="113" y="177"/>
                  </a:cubicBezTo>
                  <a:cubicBezTo>
                    <a:pt x="114" y="177"/>
                    <a:pt x="115" y="177"/>
                    <a:pt x="115" y="177"/>
                  </a:cubicBezTo>
                  <a:cubicBezTo>
                    <a:pt x="118" y="177"/>
                    <a:pt x="118" y="177"/>
                    <a:pt x="119" y="177"/>
                  </a:cubicBezTo>
                  <a:cubicBezTo>
                    <a:pt x="119" y="177"/>
                    <a:pt x="119" y="176"/>
                    <a:pt x="118" y="176"/>
                  </a:cubicBezTo>
                  <a:cubicBezTo>
                    <a:pt x="118" y="172"/>
                    <a:pt x="118" y="172"/>
                    <a:pt x="118" y="172"/>
                  </a:cubicBezTo>
                  <a:cubicBezTo>
                    <a:pt x="121" y="172"/>
                    <a:pt x="121" y="172"/>
                    <a:pt x="121" y="172"/>
                  </a:cubicBezTo>
                  <a:cubicBezTo>
                    <a:pt x="123" y="172"/>
                    <a:pt x="125" y="172"/>
                    <a:pt x="126" y="172"/>
                  </a:cubicBezTo>
                  <a:cubicBezTo>
                    <a:pt x="128" y="172"/>
                    <a:pt x="130" y="172"/>
                    <a:pt x="131" y="172"/>
                  </a:cubicBezTo>
                  <a:cubicBezTo>
                    <a:pt x="134" y="172"/>
                    <a:pt x="139" y="172"/>
                    <a:pt x="143" y="173"/>
                  </a:cubicBezTo>
                  <a:cubicBezTo>
                    <a:pt x="145" y="174"/>
                    <a:pt x="147" y="175"/>
                    <a:pt x="148" y="176"/>
                  </a:cubicBezTo>
                  <a:cubicBezTo>
                    <a:pt x="150" y="177"/>
                    <a:pt x="152" y="178"/>
                    <a:pt x="154" y="178"/>
                  </a:cubicBezTo>
                  <a:cubicBezTo>
                    <a:pt x="154" y="178"/>
                    <a:pt x="154" y="178"/>
                    <a:pt x="154" y="178"/>
                  </a:cubicBezTo>
                  <a:cubicBezTo>
                    <a:pt x="156" y="177"/>
                    <a:pt x="157" y="176"/>
                    <a:pt x="159" y="174"/>
                  </a:cubicBezTo>
                  <a:cubicBezTo>
                    <a:pt x="161" y="171"/>
                    <a:pt x="163" y="168"/>
                    <a:pt x="169" y="168"/>
                  </a:cubicBezTo>
                  <a:cubicBezTo>
                    <a:pt x="173" y="168"/>
                    <a:pt x="173" y="168"/>
                    <a:pt x="173" y="168"/>
                  </a:cubicBezTo>
                  <a:cubicBezTo>
                    <a:pt x="172" y="171"/>
                    <a:pt x="172" y="171"/>
                    <a:pt x="172" y="171"/>
                  </a:cubicBezTo>
                  <a:cubicBezTo>
                    <a:pt x="172" y="172"/>
                    <a:pt x="172" y="172"/>
                    <a:pt x="172" y="172"/>
                  </a:cubicBezTo>
                  <a:cubicBezTo>
                    <a:pt x="172" y="172"/>
                    <a:pt x="174" y="172"/>
                    <a:pt x="174" y="172"/>
                  </a:cubicBezTo>
                  <a:cubicBezTo>
                    <a:pt x="176" y="173"/>
                    <a:pt x="179" y="173"/>
                    <a:pt x="181" y="176"/>
                  </a:cubicBezTo>
                  <a:cubicBezTo>
                    <a:pt x="182" y="178"/>
                    <a:pt x="181" y="179"/>
                    <a:pt x="181" y="181"/>
                  </a:cubicBezTo>
                  <a:cubicBezTo>
                    <a:pt x="181" y="181"/>
                    <a:pt x="181" y="181"/>
                    <a:pt x="181" y="181"/>
                  </a:cubicBezTo>
                  <a:cubicBezTo>
                    <a:pt x="181" y="181"/>
                    <a:pt x="181" y="182"/>
                    <a:pt x="181" y="182"/>
                  </a:cubicBezTo>
                  <a:cubicBezTo>
                    <a:pt x="182" y="182"/>
                    <a:pt x="183" y="182"/>
                    <a:pt x="183" y="182"/>
                  </a:cubicBezTo>
                  <a:cubicBezTo>
                    <a:pt x="186" y="182"/>
                    <a:pt x="186" y="182"/>
                    <a:pt x="186" y="182"/>
                  </a:cubicBezTo>
                  <a:cubicBezTo>
                    <a:pt x="186" y="188"/>
                    <a:pt x="186" y="188"/>
                    <a:pt x="186" y="188"/>
                  </a:cubicBezTo>
                  <a:cubicBezTo>
                    <a:pt x="186" y="189"/>
                    <a:pt x="186" y="189"/>
                    <a:pt x="186" y="190"/>
                  </a:cubicBezTo>
                  <a:cubicBezTo>
                    <a:pt x="186" y="190"/>
                    <a:pt x="186" y="191"/>
                    <a:pt x="186" y="191"/>
                  </a:cubicBezTo>
                  <a:cubicBezTo>
                    <a:pt x="186" y="191"/>
                    <a:pt x="187" y="191"/>
                    <a:pt x="188" y="191"/>
                  </a:cubicBezTo>
                  <a:cubicBezTo>
                    <a:pt x="191" y="192"/>
                    <a:pt x="191" y="192"/>
                    <a:pt x="191" y="192"/>
                  </a:cubicBezTo>
                  <a:cubicBezTo>
                    <a:pt x="190" y="195"/>
                    <a:pt x="190" y="195"/>
                    <a:pt x="190" y="195"/>
                  </a:cubicBezTo>
                  <a:cubicBezTo>
                    <a:pt x="190" y="197"/>
                    <a:pt x="190" y="199"/>
                    <a:pt x="190" y="200"/>
                  </a:cubicBezTo>
                  <a:cubicBezTo>
                    <a:pt x="191" y="201"/>
                    <a:pt x="192" y="201"/>
                    <a:pt x="193" y="201"/>
                  </a:cubicBezTo>
                  <a:cubicBezTo>
                    <a:pt x="193" y="201"/>
                    <a:pt x="194" y="201"/>
                    <a:pt x="194" y="201"/>
                  </a:cubicBezTo>
                  <a:cubicBezTo>
                    <a:pt x="196" y="201"/>
                    <a:pt x="197" y="201"/>
                    <a:pt x="199" y="201"/>
                  </a:cubicBezTo>
                  <a:cubicBezTo>
                    <a:pt x="200" y="201"/>
                    <a:pt x="202" y="200"/>
                    <a:pt x="204" y="200"/>
                  </a:cubicBezTo>
                  <a:cubicBezTo>
                    <a:pt x="205" y="200"/>
                    <a:pt x="206" y="201"/>
                    <a:pt x="207" y="201"/>
                  </a:cubicBezTo>
                  <a:cubicBezTo>
                    <a:pt x="210" y="201"/>
                    <a:pt x="210" y="201"/>
                    <a:pt x="210" y="201"/>
                  </a:cubicBezTo>
                  <a:cubicBezTo>
                    <a:pt x="209" y="204"/>
                    <a:pt x="209" y="204"/>
                    <a:pt x="209" y="204"/>
                  </a:cubicBezTo>
                  <a:cubicBezTo>
                    <a:pt x="209" y="205"/>
                    <a:pt x="209" y="205"/>
                    <a:pt x="209" y="205"/>
                  </a:cubicBezTo>
                  <a:cubicBezTo>
                    <a:pt x="209" y="205"/>
                    <a:pt x="209" y="205"/>
                    <a:pt x="209" y="205"/>
                  </a:cubicBezTo>
                  <a:cubicBezTo>
                    <a:pt x="209" y="205"/>
                    <a:pt x="210" y="206"/>
                    <a:pt x="214" y="206"/>
                  </a:cubicBezTo>
                  <a:cubicBezTo>
                    <a:pt x="215" y="206"/>
                    <a:pt x="217" y="206"/>
                    <a:pt x="218" y="205"/>
                  </a:cubicBezTo>
                  <a:cubicBezTo>
                    <a:pt x="219" y="205"/>
                    <a:pt x="220" y="205"/>
                    <a:pt x="221" y="205"/>
                  </a:cubicBezTo>
                  <a:cubicBezTo>
                    <a:pt x="224" y="205"/>
                    <a:pt x="224" y="205"/>
                    <a:pt x="224" y="205"/>
                  </a:cubicBezTo>
                  <a:cubicBezTo>
                    <a:pt x="224" y="209"/>
                    <a:pt x="224" y="209"/>
                    <a:pt x="224" y="209"/>
                  </a:cubicBezTo>
                  <a:cubicBezTo>
                    <a:pt x="223" y="209"/>
                    <a:pt x="223" y="210"/>
                    <a:pt x="223" y="210"/>
                  </a:cubicBezTo>
                  <a:cubicBezTo>
                    <a:pt x="224" y="210"/>
                    <a:pt x="224" y="210"/>
                    <a:pt x="224" y="210"/>
                  </a:cubicBezTo>
                  <a:cubicBezTo>
                    <a:pt x="224" y="210"/>
                    <a:pt x="224" y="210"/>
                    <a:pt x="226" y="210"/>
                  </a:cubicBezTo>
                  <a:cubicBezTo>
                    <a:pt x="229" y="210"/>
                    <a:pt x="229" y="210"/>
                    <a:pt x="229" y="210"/>
                  </a:cubicBezTo>
                  <a:cubicBezTo>
                    <a:pt x="228" y="214"/>
                    <a:pt x="228" y="214"/>
                    <a:pt x="228" y="214"/>
                  </a:cubicBezTo>
                  <a:cubicBezTo>
                    <a:pt x="228" y="214"/>
                    <a:pt x="228" y="214"/>
                    <a:pt x="228" y="214"/>
                  </a:cubicBezTo>
                  <a:cubicBezTo>
                    <a:pt x="228" y="214"/>
                    <a:pt x="228" y="214"/>
                    <a:pt x="228" y="214"/>
                  </a:cubicBezTo>
                  <a:cubicBezTo>
                    <a:pt x="228" y="214"/>
                    <a:pt x="229" y="215"/>
                    <a:pt x="232" y="215"/>
                  </a:cubicBezTo>
                  <a:cubicBezTo>
                    <a:pt x="232" y="215"/>
                    <a:pt x="233" y="215"/>
                    <a:pt x="233" y="215"/>
                  </a:cubicBezTo>
                  <a:cubicBezTo>
                    <a:pt x="234" y="215"/>
                    <a:pt x="234" y="215"/>
                    <a:pt x="235" y="215"/>
                  </a:cubicBezTo>
                  <a:cubicBezTo>
                    <a:pt x="238" y="215"/>
                    <a:pt x="238" y="215"/>
                    <a:pt x="238" y="215"/>
                  </a:cubicBezTo>
                  <a:cubicBezTo>
                    <a:pt x="238" y="218"/>
                    <a:pt x="238" y="218"/>
                    <a:pt x="238" y="218"/>
                  </a:cubicBezTo>
                  <a:cubicBezTo>
                    <a:pt x="238" y="219"/>
                    <a:pt x="241" y="219"/>
                    <a:pt x="241" y="219"/>
                  </a:cubicBezTo>
                  <a:cubicBezTo>
                    <a:pt x="243" y="219"/>
                    <a:pt x="243" y="219"/>
                    <a:pt x="243" y="219"/>
                  </a:cubicBezTo>
                  <a:cubicBezTo>
                    <a:pt x="244" y="219"/>
                    <a:pt x="244" y="219"/>
                    <a:pt x="244" y="219"/>
                  </a:cubicBezTo>
                  <a:cubicBezTo>
                    <a:pt x="245" y="220"/>
                    <a:pt x="246" y="220"/>
                    <a:pt x="247" y="220"/>
                  </a:cubicBezTo>
                  <a:cubicBezTo>
                    <a:pt x="248" y="220"/>
                    <a:pt x="249" y="219"/>
                    <a:pt x="249" y="219"/>
                  </a:cubicBezTo>
                  <a:cubicBezTo>
                    <a:pt x="250" y="216"/>
                    <a:pt x="250" y="213"/>
                    <a:pt x="250" y="210"/>
                  </a:cubicBezTo>
                  <a:cubicBezTo>
                    <a:pt x="250" y="205"/>
                    <a:pt x="250" y="205"/>
                    <a:pt x="250" y="205"/>
                  </a:cubicBezTo>
                  <a:cubicBezTo>
                    <a:pt x="254" y="205"/>
                    <a:pt x="254" y="205"/>
                    <a:pt x="254" y="205"/>
                  </a:cubicBezTo>
                  <a:cubicBezTo>
                    <a:pt x="257" y="206"/>
                    <a:pt x="258" y="207"/>
                    <a:pt x="260" y="208"/>
                  </a:cubicBezTo>
                  <a:cubicBezTo>
                    <a:pt x="261" y="209"/>
                    <a:pt x="262" y="210"/>
                    <a:pt x="263" y="210"/>
                  </a:cubicBezTo>
                  <a:cubicBezTo>
                    <a:pt x="267" y="210"/>
                    <a:pt x="267" y="210"/>
                    <a:pt x="267" y="210"/>
                  </a:cubicBezTo>
                  <a:cubicBezTo>
                    <a:pt x="266" y="214"/>
                    <a:pt x="266" y="214"/>
                    <a:pt x="266" y="214"/>
                  </a:cubicBezTo>
                  <a:cubicBezTo>
                    <a:pt x="266" y="214"/>
                    <a:pt x="266" y="215"/>
                    <a:pt x="266" y="215"/>
                  </a:cubicBezTo>
                  <a:cubicBezTo>
                    <a:pt x="266" y="215"/>
                    <a:pt x="269" y="215"/>
                    <a:pt x="270" y="215"/>
                  </a:cubicBezTo>
                  <a:cubicBezTo>
                    <a:pt x="270" y="215"/>
                    <a:pt x="271" y="215"/>
                    <a:pt x="271" y="215"/>
                  </a:cubicBezTo>
                  <a:cubicBezTo>
                    <a:pt x="272" y="215"/>
                    <a:pt x="273" y="215"/>
                    <a:pt x="274" y="215"/>
                  </a:cubicBezTo>
                  <a:cubicBezTo>
                    <a:pt x="276" y="215"/>
                    <a:pt x="279" y="215"/>
                    <a:pt x="280" y="217"/>
                  </a:cubicBezTo>
                  <a:cubicBezTo>
                    <a:pt x="280" y="218"/>
                    <a:pt x="281" y="218"/>
                    <a:pt x="281" y="218"/>
                  </a:cubicBezTo>
                  <a:cubicBezTo>
                    <a:pt x="282" y="219"/>
                    <a:pt x="283" y="219"/>
                    <a:pt x="285" y="219"/>
                  </a:cubicBezTo>
                  <a:cubicBezTo>
                    <a:pt x="286" y="219"/>
                    <a:pt x="288" y="219"/>
                    <a:pt x="288" y="218"/>
                  </a:cubicBezTo>
                  <a:cubicBezTo>
                    <a:pt x="288" y="214"/>
                    <a:pt x="288" y="214"/>
                    <a:pt x="288" y="214"/>
                  </a:cubicBezTo>
                  <a:cubicBezTo>
                    <a:pt x="292" y="215"/>
                    <a:pt x="292" y="215"/>
                    <a:pt x="292" y="215"/>
                  </a:cubicBezTo>
                  <a:cubicBezTo>
                    <a:pt x="293" y="215"/>
                    <a:pt x="293" y="215"/>
                    <a:pt x="294" y="215"/>
                  </a:cubicBezTo>
                  <a:cubicBezTo>
                    <a:pt x="295" y="215"/>
                    <a:pt x="296" y="215"/>
                    <a:pt x="297" y="212"/>
                  </a:cubicBezTo>
                  <a:cubicBezTo>
                    <a:pt x="297" y="211"/>
                    <a:pt x="297" y="211"/>
                    <a:pt x="297" y="211"/>
                  </a:cubicBezTo>
                  <a:cubicBezTo>
                    <a:pt x="297" y="210"/>
                    <a:pt x="298" y="208"/>
                    <a:pt x="298" y="207"/>
                  </a:cubicBezTo>
                  <a:cubicBezTo>
                    <a:pt x="297" y="207"/>
                    <a:pt x="296" y="207"/>
                    <a:pt x="296" y="207"/>
                  </a:cubicBezTo>
                  <a:cubicBezTo>
                    <a:pt x="293" y="207"/>
                    <a:pt x="293" y="207"/>
                    <a:pt x="293" y="207"/>
                  </a:cubicBezTo>
                  <a:cubicBezTo>
                    <a:pt x="293" y="204"/>
                    <a:pt x="293" y="204"/>
                    <a:pt x="293" y="204"/>
                  </a:cubicBezTo>
                  <a:cubicBezTo>
                    <a:pt x="293" y="203"/>
                    <a:pt x="293" y="202"/>
                    <a:pt x="293" y="201"/>
                  </a:cubicBezTo>
                  <a:cubicBezTo>
                    <a:pt x="293" y="200"/>
                    <a:pt x="293" y="198"/>
                    <a:pt x="293" y="198"/>
                  </a:cubicBezTo>
                  <a:cubicBezTo>
                    <a:pt x="293" y="198"/>
                    <a:pt x="293" y="198"/>
                    <a:pt x="293" y="198"/>
                  </a:cubicBezTo>
                  <a:cubicBezTo>
                    <a:pt x="293" y="198"/>
                    <a:pt x="293" y="198"/>
                    <a:pt x="292" y="198"/>
                  </a:cubicBezTo>
                  <a:cubicBezTo>
                    <a:pt x="288" y="197"/>
                    <a:pt x="288" y="194"/>
                    <a:pt x="288" y="193"/>
                  </a:cubicBezTo>
                  <a:cubicBezTo>
                    <a:pt x="288" y="192"/>
                    <a:pt x="288" y="192"/>
                    <a:pt x="288" y="192"/>
                  </a:cubicBezTo>
                  <a:cubicBezTo>
                    <a:pt x="288" y="186"/>
                    <a:pt x="288" y="186"/>
                    <a:pt x="288" y="186"/>
                  </a:cubicBezTo>
                  <a:cubicBezTo>
                    <a:pt x="288" y="186"/>
                    <a:pt x="288" y="185"/>
                    <a:pt x="288" y="185"/>
                  </a:cubicBezTo>
                  <a:cubicBezTo>
                    <a:pt x="288" y="184"/>
                    <a:pt x="288" y="184"/>
                    <a:pt x="288" y="184"/>
                  </a:cubicBezTo>
                  <a:cubicBezTo>
                    <a:pt x="288" y="183"/>
                    <a:pt x="287" y="183"/>
                    <a:pt x="286" y="183"/>
                  </a:cubicBezTo>
                  <a:cubicBezTo>
                    <a:pt x="283" y="183"/>
                    <a:pt x="283" y="183"/>
                    <a:pt x="283" y="183"/>
                  </a:cubicBezTo>
                  <a:cubicBezTo>
                    <a:pt x="283" y="180"/>
                    <a:pt x="283" y="180"/>
                    <a:pt x="283" y="180"/>
                  </a:cubicBezTo>
                  <a:cubicBezTo>
                    <a:pt x="284" y="179"/>
                    <a:pt x="284" y="179"/>
                    <a:pt x="284" y="179"/>
                  </a:cubicBezTo>
                  <a:cubicBezTo>
                    <a:pt x="284" y="179"/>
                    <a:pt x="284" y="179"/>
                    <a:pt x="284" y="179"/>
                  </a:cubicBezTo>
                  <a:cubicBezTo>
                    <a:pt x="283" y="179"/>
                    <a:pt x="283" y="179"/>
                    <a:pt x="282" y="179"/>
                  </a:cubicBezTo>
                  <a:cubicBezTo>
                    <a:pt x="281" y="179"/>
                    <a:pt x="281" y="179"/>
                    <a:pt x="281" y="179"/>
                  </a:cubicBezTo>
                  <a:cubicBezTo>
                    <a:pt x="281" y="179"/>
                    <a:pt x="281" y="179"/>
                    <a:pt x="281" y="179"/>
                  </a:cubicBezTo>
                  <a:cubicBezTo>
                    <a:pt x="281" y="178"/>
                    <a:pt x="281" y="178"/>
                    <a:pt x="281" y="178"/>
                  </a:cubicBezTo>
                  <a:cubicBezTo>
                    <a:pt x="281" y="178"/>
                    <a:pt x="281" y="178"/>
                    <a:pt x="281" y="178"/>
                  </a:cubicBezTo>
                  <a:cubicBezTo>
                    <a:pt x="281" y="178"/>
                    <a:pt x="280" y="179"/>
                    <a:pt x="280" y="180"/>
                  </a:cubicBezTo>
                  <a:cubicBezTo>
                    <a:pt x="280" y="183"/>
                    <a:pt x="280" y="183"/>
                    <a:pt x="280" y="183"/>
                  </a:cubicBezTo>
                  <a:cubicBezTo>
                    <a:pt x="278" y="183"/>
                    <a:pt x="278" y="183"/>
                    <a:pt x="278" y="183"/>
                  </a:cubicBezTo>
                  <a:cubicBezTo>
                    <a:pt x="277" y="183"/>
                    <a:pt x="276" y="183"/>
                    <a:pt x="275" y="183"/>
                  </a:cubicBezTo>
                  <a:cubicBezTo>
                    <a:pt x="273" y="183"/>
                    <a:pt x="270" y="183"/>
                    <a:pt x="268" y="181"/>
                  </a:cubicBezTo>
                  <a:cubicBezTo>
                    <a:pt x="266" y="179"/>
                    <a:pt x="264" y="179"/>
                    <a:pt x="263" y="179"/>
                  </a:cubicBezTo>
                  <a:cubicBezTo>
                    <a:pt x="259" y="178"/>
                    <a:pt x="259" y="178"/>
                    <a:pt x="259" y="178"/>
                  </a:cubicBezTo>
                  <a:cubicBezTo>
                    <a:pt x="260" y="175"/>
                    <a:pt x="260" y="175"/>
                    <a:pt x="260" y="175"/>
                  </a:cubicBezTo>
                  <a:cubicBezTo>
                    <a:pt x="260" y="175"/>
                    <a:pt x="260" y="174"/>
                    <a:pt x="260" y="174"/>
                  </a:cubicBezTo>
                  <a:cubicBezTo>
                    <a:pt x="259" y="174"/>
                    <a:pt x="258" y="174"/>
                    <a:pt x="258" y="174"/>
                  </a:cubicBezTo>
                  <a:cubicBezTo>
                    <a:pt x="257" y="174"/>
                    <a:pt x="257" y="174"/>
                    <a:pt x="256" y="174"/>
                  </a:cubicBezTo>
                  <a:cubicBezTo>
                    <a:pt x="251" y="174"/>
                    <a:pt x="251" y="168"/>
                    <a:pt x="251" y="166"/>
                  </a:cubicBezTo>
                  <a:cubicBezTo>
                    <a:pt x="251" y="166"/>
                    <a:pt x="251" y="165"/>
                    <a:pt x="251" y="165"/>
                  </a:cubicBezTo>
                  <a:cubicBezTo>
                    <a:pt x="250" y="165"/>
                    <a:pt x="250" y="165"/>
                    <a:pt x="250" y="165"/>
                  </a:cubicBezTo>
                  <a:cubicBezTo>
                    <a:pt x="247" y="164"/>
                    <a:pt x="246" y="162"/>
                    <a:pt x="245" y="161"/>
                  </a:cubicBezTo>
                  <a:cubicBezTo>
                    <a:pt x="244" y="160"/>
                    <a:pt x="244" y="160"/>
                    <a:pt x="244" y="160"/>
                  </a:cubicBezTo>
                  <a:cubicBezTo>
                    <a:pt x="242" y="156"/>
                    <a:pt x="241" y="152"/>
                    <a:pt x="241" y="147"/>
                  </a:cubicBezTo>
                  <a:cubicBezTo>
                    <a:pt x="241" y="143"/>
                    <a:pt x="241" y="143"/>
                    <a:pt x="241" y="143"/>
                  </a:cubicBezTo>
                  <a:cubicBezTo>
                    <a:pt x="245" y="144"/>
                    <a:pt x="245" y="144"/>
                    <a:pt x="245" y="144"/>
                  </a:cubicBezTo>
                  <a:cubicBezTo>
                    <a:pt x="245" y="144"/>
                    <a:pt x="245" y="144"/>
                    <a:pt x="245" y="144"/>
                  </a:cubicBezTo>
                  <a:cubicBezTo>
                    <a:pt x="245" y="144"/>
                    <a:pt x="245" y="144"/>
                    <a:pt x="245" y="144"/>
                  </a:cubicBezTo>
                  <a:cubicBezTo>
                    <a:pt x="245" y="144"/>
                    <a:pt x="245" y="144"/>
                    <a:pt x="245" y="144"/>
                  </a:cubicBezTo>
                  <a:cubicBezTo>
                    <a:pt x="246" y="143"/>
                    <a:pt x="246" y="143"/>
                    <a:pt x="246" y="143"/>
                  </a:cubicBezTo>
                  <a:cubicBezTo>
                    <a:pt x="246" y="140"/>
                    <a:pt x="248" y="139"/>
                    <a:pt x="251" y="139"/>
                  </a:cubicBezTo>
                  <a:cubicBezTo>
                    <a:pt x="261" y="139"/>
                    <a:pt x="261" y="139"/>
                    <a:pt x="261" y="139"/>
                  </a:cubicBezTo>
                  <a:cubicBezTo>
                    <a:pt x="260" y="138"/>
                    <a:pt x="259" y="137"/>
                    <a:pt x="258" y="135"/>
                  </a:cubicBezTo>
                  <a:cubicBezTo>
                    <a:pt x="258" y="135"/>
                    <a:pt x="258" y="134"/>
                    <a:pt x="258" y="134"/>
                  </a:cubicBezTo>
                  <a:cubicBezTo>
                    <a:pt x="256" y="132"/>
                    <a:pt x="253" y="129"/>
                    <a:pt x="251" y="128"/>
                  </a:cubicBezTo>
                  <a:cubicBezTo>
                    <a:pt x="250" y="127"/>
                    <a:pt x="249" y="127"/>
                    <a:pt x="248" y="127"/>
                  </a:cubicBezTo>
                  <a:cubicBezTo>
                    <a:pt x="246" y="126"/>
                    <a:pt x="246" y="124"/>
                    <a:pt x="246" y="122"/>
                  </a:cubicBezTo>
                  <a:cubicBezTo>
                    <a:pt x="246" y="122"/>
                    <a:pt x="245" y="122"/>
                    <a:pt x="245" y="122"/>
                  </a:cubicBezTo>
                  <a:cubicBezTo>
                    <a:pt x="244" y="122"/>
                    <a:pt x="243" y="122"/>
                    <a:pt x="241" y="121"/>
                  </a:cubicBezTo>
                  <a:cubicBezTo>
                    <a:pt x="239" y="119"/>
                    <a:pt x="239" y="119"/>
                    <a:pt x="239" y="119"/>
                  </a:cubicBezTo>
                  <a:cubicBezTo>
                    <a:pt x="237" y="118"/>
                    <a:pt x="235" y="116"/>
                    <a:pt x="233" y="115"/>
                  </a:cubicBezTo>
                  <a:cubicBezTo>
                    <a:pt x="231" y="113"/>
                    <a:pt x="227" y="112"/>
                    <a:pt x="224" y="112"/>
                  </a:cubicBezTo>
                  <a:cubicBezTo>
                    <a:pt x="223" y="112"/>
                    <a:pt x="222" y="112"/>
                    <a:pt x="221" y="112"/>
                  </a:cubicBezTo>
                  <a:cubicBezTo>
                    <a:pt x="221" y="113"/>
                    <a:pt x="220" y="113"/>
                    <a:pt x="219" y="114"/>
                  </a:cubicBezTo>
                  <a:cubicBezTo>
                    <a:pt x="219" y="115"/>
                    <a:pt x="219" y="116"/>
                    <a:pt x="219" y="117"/>
                  </a:cubicBezTo>
                  <a:cubicBezTo>
                    <a:pt x="219" y="118"/>
                    <a:pt x="219" y="118"/>
                    <a:pt x="219" y="118"/>
                  </a:cubicBezTo>
                  <a:cubicBezTo>
                    <a:pt x="220" y="120"/>
                    <a:pt x="221" y="121"/>
                    <a:pt x="222" y="123"/>
                  </a:cubicBezTo>
                  <a:cubicBezTo>
                    <a:pt x="224" y="125"/>
                    <a:pt x="224" y="125"/>
                    <a:pt x="224" y="125"/>
                  </a:cubicBezTo>
                  <a:cubicBezTo>
                    <a:pt x="228" y="130"/>
                    <a:pt x="232" y="137"/>
                    <a:pt x="233" y="145"/>
                  </a:cubicBezTo>
                  <a:cubicBezTo>
                    <a:pt x="233" y="149"/>
                    <a:pt x="232" y="153"/>
                    <a:pt x="229" y="157"/>
                  </a:cubicBezTo>
                  <a:cubicBezTo>
                    <a:pt x="229" y="157"/>
                    <a:pt x="229" y="157"/>
                    <a:pt x="228" y="158"/>
                  </a:cubicBezTo>
                  <a:cubicBezTo>
                    <a:pt x="229" y="159"/>
                    <a:pt x="228" y="160"/>
                    <a:pt x="228" y="161"/>
                  </a:cubicBezTo>
                  <a:cubicBezTo>
                    <a:pt x="226" y="164"/>
                    <a:pt x="223" y="164"/>
                    <a:pt x="222" y="164"/>
                  </a:cubicBezTo>
                  <a:cubicBezTo>
                    <a:pt x="222" y="164"/>
                    <a:pt x="221" y="164"/>
                    <a:pt x="221" y="164"/>
                  </a:cubicBezTo>
                  <a:cubicBezTo>
                    <a:pt x="219" y="164"/>
                    <a:pt x="218" y="162"/>
                    <a:pt x="217" y="162"/>
                  </a:cubicBezTo>
                  <a:cubicBezTo>
                    <a:pt x="217" y="161"/>
                    <a:pt x="217" y="161"/>
                    <a:pt x="217" y="161"/>
                  </a:cubicBezTo>
                  <a:cubicBezTo>
                    <a:pt x="217" y="161"/>
                    <a:pt x="216" y="160"/>
                    <a:pt x="216" y="159"/>
                  </a:cubicBezTo>
                  <a:cubicBezTo>
                    <a:pt x="215" y="158"/>
                    <a:pt x="214" y="157"/>
                    <a:pt x="214" y="156"/>
                  </a:cubicBezTo>
                  <a:cubicBezTo>
                    <a:pt x="213" y="156"/>
                    <a:pt x="212" y="155"/>
                    <a:pt x="211" y="155"/>
                  </a:cubicBezTo>
                  <a:cubicBezTo>
                    <a:pt x="209" y="155"/>
                    <a:pt x="209" y="155"/>
                    <a:pt x="209" y="155"/>
                  </a:cubicBezTo>
                  <a:cubicBezTo>
                    <a:pt x="208" y="153"/>
                    <a:pt x="208" y="153"/>
                    <a:pt x="208" y="153"/>
                  </a:cubicBezTo>
                  <a:cubicBezTo>
                    <a:pt x="208" y="152"/>
                    <a:pt x="207" y="151"/>
                    <a:pt x="207" y="150"/>
                  </a:cubicBezTo>
                  <a:cubicBezTo>
                    <a:pt x="206" y="149"/>
                    <a:pt x="204" y="147"/>
                    <a:pt x="204" y="145"/>
                  </a:cubicBezTo>
                  <a:cubicBezTo>
                    <a:pt x="203" y="144"/>
                    <a:pt x="203" y="143"/>
                    <a:pt x="203" y="142"/>
                  </a:cubicBezTo>
                  <a:cubicBezTo>
                    <a:pt x="203" y="142"/>
                    <a:pt x="203" y="141"/>
                    <a:pt x="203" y="141"/>
                  </a:cubicBezTo>
                  <a:cubicBezTo>
                    <a:pt x="203" y="141"/>
                    <a:pt x="203" y="141"/>
                    <a:pt x="203" y="141"/>
                  </a:cubicBezTo>
                  <a:cubicBezTo>
                    <a:pt x="203" y="141"/>
                    <a:pt x="203" y="141"/>
                    <a:pt x="201" y="141"/>
                  </a:cubicBezTo>
                  <a:cubicBezTo>
                    <a:pt x="200" y="141"/>
                    <a:pt x="199" y="141"/>
                    <a:pt x="199" y="141"/>
                  </a:cubicBezTo>
                  <a:cubicBezTo>
                    <a:pt x="198" y="141"/>
                    <a:pt x="197" y="141"/>
                    <a:pt x="197" y="141"/>
                  </a:cubicBezTo>
                  <a:cubicBezTo>
                    <a:pt x="193" y="141"/>
                    <a:pt x="193" y="141"/>
                    <a:pt x="193" y="141"/>
                  </a:cubicBezTo>
                  <a:cubicBezTo>
                    <a:pt x="194" y="137"/>
                    <a:pt x="194" y="137"/>
                    <a:pt x="194" y="137"/>
                  </a:cubicBezTo>
                  <a:cubicBezTo>
                    <a:pt x="194" y="137"/>
                    <a:pt x="194" y="136"/>
                    <a:pt x="194" y="136"/>
                  </a:cubicBezTo>
                  <a:cubicBezTo>
                    <a:pt x="194" y="136"/>
                    <a:pt x="194" y="136"/>
                    <a:pt x="194" y="136"/>
                  </a:cubicBezTo>
                  <a:cubicBezTo>
                    <a:pt x="194" y="136"/>
                    <a:pt x="193" y="136"/>
                    <a:pt x="191" y="136"/>
                  </a:cubicBezTo>
                  <a:cubicBezTo>
                    <a:pt x="190" y="136"/>
                    <a:pt x="189" y="136"/>
                    <a:pt x="189" y="136"/>
                  </a:cubicBezTo>
                  <a:cubicBezTo>
                    <a:pt x="189" y="136"/>
                    <a:pt x="188" y="136"/>
                    <a:pt x="188" y="136"/>
                  </a:cubicBezTo>
                  <a:cubicBezTo>
                    <a:pt x="190" y="139"/>
                    <a:pt x="192" y="141"/>
                    <a:pt x="195" y="143"/>
                  </a:cubicBezTo>
                  <a:cubicBezTo>
                    <a:pt x="195" y="143"/>
                    <a:pt x="196" y="143"/>
                    <a:pt x="196" y="143"/>
                  </a:cubicBezTo>
                  <a:cubicBezTo>
                    <a:pt x="197" y="144"/>
                    <a:pt x="200" y="145"/>
                    <a:pt x="200" y="148"/>
                  </a:cubicBezTo>
                  <a:cubicBezTo>
                    <a:pt x="200" y="166"/>
                    <a:pt x="200" y="166"/>
                    <a:pt x="200" y="166"/>
                  </a:cubicBezTo>
                  <a:cubicBezTo>
                    <a:pt x="200" y="167"/>
                    <a:pt x="200" y="167"/>
                    <a:pt x="200" y="167"/>
                  </a:cubicBezTo>
                  <a:cubicBezTo>
                    <a:pt x="199" y="169"/>
                    <a:pt x="198" y="171"/>
                    <a:pt x="197" y="172"/>
                  </a:cubicBezTo>
                  <a:cubicBezTo>
                    <a:pt x="197" y="172"/>
                    <a:pt x="196" y="173"/>
                    <a:pt x="196" y="173"/>
                  </a:cubicBezTo>
                  <a:cubicBezTo>
                    <a:pt x="196" y="174"/>
                    <a:pt x="195" y="175"/>
                    <a:pt x="195" y="175"/>
                  </a:cubicBezTo>
                  <a:cubicBezTo>
                    <a:pt x="195" y="179"/>
                    <a:pt x="195" y="179"/>
                    <a:pt x="195" y="179"/>
                  </a:cubicBezTo>
                  <a:cubicBezTo>
                    <a:pt x="184" y="179"/>
                    <a:pt x="184" y="179"/>
                    <a:pt x="184" y="179"/>
                  </a:cubicBezTo>
                  <a:cubicBezTo>
                    <a:pt x="184" y="175"/>
                    <a:pt x="184" y="175"/>
                    <a:pt x="184" y="175"/>
                  </a:cubicBezTo>
                  <a:cubicBezTo>
                    <a:pt x="185" y="174"/>
                    <a:pt x="185" y="174"/>
                    <a:pt x="185" y="174"/>
                  </a:cubicBezTo>
                  <a:cubicBezTo>
                    <a:pt x="185" y="174"/>
                    <a:pt x="185" y="174"/>
                    <a:pt x="185" y="174"/>
                  </a:cubicBezTo>
                  <a:cubicBezTo>
                    <a:pt x="184" y="174"/>
                    <a:pt x="184" y="174"/>
                    <a:pt x="183" y="174"/>
                  </a:cubicBezTo>
                  <a:cubicBezTo>
                    <a:pt x="180" y="174"/>
                    <a:pt x="180" y="174"/>
                    <a:pt x="180" y="174"/>
                  </a:cubicBezTo>
                  <a:cubicBezTo>
                    <a:pt x="180" y="158"/>
                    <a:pt x="180" y="158"/>
                    <a:pt x="180" y="158"/>
                  </a:cubicBezTo>
                  <a:cubicBezTo>
                    <a:pt x="180" y="156"/>
                    <a:pt x="178" y="154"/>
                    <a:pt x="176" y="152"/>
                  </a:cubicBezTo>
                  <a:cubicBezTo>
                    <a:pt x="175" y="150"/>
                    <a:pt x="173" y="150"/>
                    <a:pt x="170" y="150"/>
                  </a:cubicBezTo>
                  <a:cubicBezTo>
                    <a:pt x="165" y="150"/>
                    <a:pt x="165" y="150"/>
                    <a:pt x="165" y="150"/>
                  </a:cubicBezTo>
                  <a:cubicBezTo>
                    <a:pt x="166" y="147"/>
                    <a:pt x="166" y="147"/>
                    <a:pt x="166" y="147"/>
                  </a:cubicBezTo>
                  <a:cubicBezTo>
                    <a:pt x="166" y="146"/>
                    <a:pt x="166" y="146"/>
                    <a:pt x="166" y="146"/>
                  </a:cubicBezTo>
                  <a:cubicBezTo>
                    <a:pt x="165" y="146"/>
                    <a:pt x="163" y="146"/>
                    <a:pt x="162" y="146"/>
                  </a:cubicBezTo>
                  <a:cubicBezTo>
                    <a:pt x="161" y="146"/>
                    <a:pt x="161" y="146"/>
                    <a:pt x="161" y="146"/>
                  </a:cubicBezTo>
                  <a:cubicBezTo>
                    <a:pt x="158" y="146"/>
                    <a:pt x="157" y="144"/>
                    <a:pt x="156" y="142"/>
                  </a:cubicBezTo>
                  <a:cubicBezTo>
                    <a:pt x="155" y="142"/>
                    <a:pt x="155" y="141"/>
                    <a:pt x="155" y="140"/>
                  </a:cubicBezTo>
                  <a:cubicBezTo>
                    <a:pt x="154" y="139"/>
                    <a:pt x="153" y="138"/>
                    <a:pt x="152" y="137"/>
                  </a:cubicBezTo>
                  <a:cubicBezTo>
                    <a:pt x="151" y="136"/>
                    <a:pt x="150" y="136"/>
                    <a:pt x="147" y="136"/>
                  </a:cubicBezTo>
                  <a:cubicBezTo>
                    <a:pt x="147" y="136"/>
                    <a:pt x="147" y="136"/>
                    <a:pt x="147" y="136"/>
                  </a:cubicBezTo>
                  <a:cubicBezTo>
                    <a:pt x="147" y="136"/>
                    <a:pt x="146" y="136"/>
                    <a:pt x="146" y="136"/>
                  </a:cubicBezTo>
                  <a:cubicBezTo>
                    <a:pt x="144" y="136"/>
                    <a:pt x="143" y="135"/>
                    <a:pt x="142" y="133"/>
                  </a:cubicBezTo>
                  <a:cubicBezTo>
                    <a:pt x="142" y="133"/>
                    <a:pt x="142" y="133"/>
                    <a:pt x="142" y="133"/>
                  </a:cubicBezTo>
                  <a:cubicBezTo>
                    <a:pt x="141" y="132"/>
                    <a:pt x="139" y="132"/>
                    <a:pt x="138" y="132"/>
                  </a:cubicBezTo>
                  <a:cubicBezTo>
                    <a:pt x="137" y="132"/>
                    <a:pt x="137" y="132"/>
                    <a:pt x="137" y="132"/>
                  </a:cubicBezTo>
                  <a:cubicBezTo>
                    <a:pt x="135" y="132"/>
                    <a:pt x="134" y="132"/>
                    <a:pt x="134" y="133"/>
                  </a:cubicBezTo>
                  <a:cubicBezTo>
                    <a:pt x="133" y="136"/>
                    <a:pt x="131" y="136"/>
                    <a:pt x="130" y="136"/>
                  </a:cubicBezTo>
                  <a:cubicBezTo>
                    <a:pt x="130" y="136"/>
                    <a:pt x="130" y="136"/>
                    <a:pt x="129" y="136"/>
                  </a:cubicBezTo>
                  <a:cubicBezTo>
                    <a:pt x="129" y="136"/>
                    <a:pt x="129" y="136"/>
                    <a:pt x="129" y="136"/>
                  </a:cubicBezTo>
                  <a:cubicBezTo>
                    <a:pt x="116" y="136"/>
                    <a:pt x="116" y="136"/>
                    <a:pt x="116" y="136"/>
                  </a:cubicBezTo>
                  <a:cubicBezTo>
                    <a:pt x="116" y="136"/>
                    <a:pt x="116" y="136"/>
                    <a:pt x="116" y="136"/>
                  </a:cubicBezTo>
                  <a:cubicBezTo>
                    <a:pt x="116" y="136"/>
                    <a:pt x="116" y="136"/>
                    <a:pt x="116" y="136"/>
                  </a:cubicBezTo>
                  <a:cubicBezTo>
                    <a:pt x="115" y="136"/>
                    <a:pt x="115" y="137"/>
                    <a:pt x="115" y="140"/>
                  </a:cubicBezTo>
                  <a:cubicBezTo>
                    <a:pt x="115" y="145"/>
                    <a:pt x="113" y="149"/>
                    <a:pt x="108" y="150"/>
                  </a:cubicBezTo>
                  <a:cubicBezTo>
                    <a:pt x="105" y="151"/>
                    <a:pt x="105" y="151"/>
                    <a:pt x="105" y="151"/>
                  </a:cubicBezTo>
                  <a:cubicBezTo>
                    <a:pt x="104" y="148"/>
                    <a:pt x="104" y="148"/>
                    <a:pt x="104" y="148"/>
                  </a:cubicBezTo>
                  <a:cubicBezTo>
                    <a:pt x="103" y="137"/>
                    <a:pt x="98" y="127"/>
                    <a:pt x="89" y="118"/>
                  </a:cubicBezTo>
                  <a:cubicBezTo>
                    <a:pt x="87" y="116"/>
                    <a:pt x="85" y="114"/>
                    <a:pt x="83" y="112"/>
                  </a:cubicBezTo>
                  <a:cubicBezTo>
                    <a:pt x="77" y="106"/>
                    <a:pt x="71" y="100"/>
                    <a:pt x="67" y="92"/>
                  </a:cubicBezTo>
                  <a:cubicBezTo>
                    <a:pt x="65" y="89"/>
                    <a:pt x="65" y="89"/>
                    <a:pt x="65" y="89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71" y="87"/>
                    <a:pt x="73" y="86"/>
                    <a:pt x="74" y="84"/>
                  </a:cubicBezTo>
                  <a:cubicBezTo>
                    <a:pt x="75" y="83"/>
                    <a:pt x="75" y="82"/>
                    <a:pt x="76" y="81"/>
                  </a:cubicBezTo>
                  <a:cubicBezTo>
                    <a:pt x="76" y="80"/>
                    <a:pt x="77" y="79"/>
                    <a:pt x="77" y="78"/>
                  </a:cubicBezTo>
                  <a:cubicBezTo>
                    <a:pt x="78" y="76"/>
                    <a:pt x="80" y="73"/>
                    <a:pt x="82" y="71"/>
                  </a:cubicBezTo>
                  <a:cubicBezTo>
                    <a:pt x="85" y="69"/>
                    <a:pt x="88" y="69"/>
                    <a:pt x="90" y="69"/>
                  </a:cubicBezTo>
                  <a:cubicBezTo>
                    <a:pt x="91" y="69"/>
                    <a:pt x="91" y="69"/>
                    <a:pt x="91" y="69"/>
                  </a:cubicBezTo>
                  <a:cubicBezTo>
                    <a:pt x="92" y="69"/>
                    <a:pt x="94" y="68"/>
                    <a:pt x="94" y="68"/>
                  </a:cubicBezTo>
                  <a:cubicBezTo>
                    <a:pt x="94" y="67"/>
                    <a:pt x="94" y="67"/>
                    <a:pt x="95" y="67"/>
                  </a:cubicBezTo>
                  <a:cubicBezTo>
                    <a:pt x="95" y="66"/>
                    <a:pt x="96" y="64"/>
                    <a:pt x="99" y="64"/>
                  </a:cubicBezTo>
                  <a:cubicBezTo>
                    <a:pt x="104" y="64"/>
                    <a:pt x="104" y="64"/>
                    <a:pt x="104" y="64"/>
                  </a:cubicBezTo>
                  <a:cubicBezTo>
                    <a:pt x="104" y="64"/>
                    <a:pt x="105" y="64"/>
                    <a:pt x="106" y="64"/>
                  </a:cubicBezTo>
                  <a:cubicBezTo>
                    <a:pt x="106" y="64"/>
                    <a:pt x="107" y="64"/>
                    <a:pt x="108" y="64"/>
                  </a:cubicBezTo>
                  <a:cubicBezTo>
                    <a:pt x="108" y="64"/>
                    <a:pt x="108" y="64"/>
                    <a:pt x="109" y="64"/>
                  </a:cubicBezTo>
                  <a:cubicBezTo>
                    <a:pt x="109" y="64"/>
                    <a:pt x="109" y="63"/>
                    <a:pt x="109" y="63"/>
                  </a:cubicBezTo>
                  <a:cubicBezTo>
                    <a:pt x="109" y="61"/>
                    <a:pt x="110" y="59"/>
                    <a:pt x="114" y="59"/>
                  </a:cubicBezTo>
                  <a:cubicBezTo>
                    <a:pt x="114" y="59"/>
                    <a:pt x="114" y="59"/>
                    <a:pt x="115" y="59"/>
                  </a:cubicBezTo>
                  <a:cubicBezTo>
                    <a:pt x="115" y="59"/>
                    <a:pt x="115" y="59"/>
                    <a:pt x="116" y="59"/>
                  </a:cubicBezTo>
                  <a:cubicBezTo>
                    <a:pt x="128" y="59"/>
                    <a:pt x="128" y="59"/>
                    <a:pt x="128" y="59"/>
                  </a:cubicBezTo>
                  <a:cubicBezTo>
                    <a:pt x="129" y="61"/>
                    <a:pt x="129" y="61"/>
                    <a:pt x="129" y="61"/>
                  </a:cubicBezTo>
                  <a:cubicBezTo>
                    <a:pt x="130" y="61"/>
                    <a:pt x="131" y="60"/>
                    <a:pt x="132" y="60"/>
                  </a:cubicBezTo>
                  <a:cubicBezTo>
                    <a:pt x="132" y="60"/>
                    <a:pt x="132" y="60"/>
                    <a:pt x="133" y="60"/>
                  </a:cubicBezTo>
                  <a:cubicBezTo>
                    <a:pt x="133" y="59"/>
                    <a:pt x="133" y="59"/>
                    <a:pt x="133" y="58"/>
                  </a:cubicBezTo>
                  <a:cubicBezTo>
                    <a:pt x="132" y="58"/>
                    <a:pt x="132" y="57"/>
                    <a:pt x="131" y="56"/>
                  </a:cubicBezTo>
                  <a:cubicBezTo>
                    <a:pt x="128" y="55"/>
                    <a:pt x="127" y="53"/>
                    <a:pt x="127" y="51"/>
                  </a:cubicBezTo>
                  <a:cubicBezTo>
                    <a:pt x="126" y="51"/>
                    <a:pt x="126" y="50"/>
                    <a:pt x="126" y="50"/>
                  </a:cubicBezTo>
                  <a:cubicBezTo>
                    <a:pt x="124" y="48"/>
                    <a:pt x="123" y="47"/>
                    <a:pt x="122" y="47"/>
                  </a:cubicBezTo>
                  <a:cubicBezTo>
                    <a:pt x="118" y="46"/>
                    <a:pt x="118" y="41"/>
                    <a:pt x="118" y="40"/>
                  </a:cubicBezTo>
                  <a:cubicBezTo>
                    <a:pt x="118" y="39"/>
                    <a:pt x="118" y="39"/>
                    <a:pt x="118" y="39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22" y="31"/>
                    <a:pt x="122" y="31"/>
                    <a:pt x="122" y="31"/>
                  </a:cubicBezTo>
                  <a:cubicBezTo>
                    <a:pt x="122" y="31"/>
                    <a:pt x="123" y="31"/>
                    <a:pt x="123" y="31"/>
                  </a:cubicBezTo>
                  <a:cubicBezTo>
                    <a:pt x="123" y="31"/>
                    <a:pt x="123" y="30"/>
                    <a:pt x="123" y="29"/>
                  </a:cubicBezTo>
                  <a:cubicBezTo>
                    <a:pt x="123" y="29"/>
                    <a:pt x="123" y="28"/>
                    <a:pt x="123" y="27"/>
                  </a:cubicBezTo>
                  <a:cubicBezTo>
                    <a:pt x="123" y="26"/>
                    <a:pt x="124" y="24"/>
                    <a:pt x="123" y="23"/>
                  </a:cubicBezTo>
                  <a:cubicBezTo>
                    <a:pt x="123" y="23"/>
                    <a:pt x="122" y="23"/>
                    <a:pt x="122" y="23"/>
                  </a:cubicBezTo>
                  <a:cubicBezTo>
                    <a:pt x="120" y="23"/>
                    <a:pt x="120" y="22"/>
                    <a:pt x="119" y="22"/>
                  </a:cubicBezTo>
                  <a:cubicBezTo>
                    <a:pt x="118" y="20"/>
                    <a:pt x="118" y="19"/>
                    <a:pt x="118" y="18"/>
                  </a:cubicBezTo>
                  <a:cubicBezTo>
                    <a:pt x="118" y="18"/>
                    <a:pt x="118" y="18"/>
                    <a:pt x="118" y="17"/>
                  </a:cubicBezTo>
                  <a:cubicBezTo>
                    <a:pt x="118" y="17"/>
                    <a:pt x="118" y="16"/>
                    <a:pt x="118" y="16"/>
                  </a:cubicBezTo>
                  <a:cubicBezTo>
                    <a:pt x="119" y="15"/>
                    <a:pt x="119" y="14"/>
                    <a:pt x="119" y="14"/>
                  </a:cubicBezTo>
                  <a:cubicBezTo>
                    <a:pt x="118" y="14"/>
                    <a:pt x="118" y="14"/>
                    <a:pt x="118" y="14"/>
                  </a:cubicBezTo>
                  <a:cubicBezTo>
                    <a:pt x="118" y="14"/>
                    <a:pt x="117" y="14"/>
                    <a:pt x="117" y="14"/>
                  </a:cubicBezTo>
                  <a:cubicBezTo>
                    <a:pt x="115" y="14"/>
                    <a:pt x="114" y="12"/>
                    <a:pt x="114" y="9"/>
                  </a:cubicBezTo>
                  <a:cubicBezTo>
                    <a:pt x="114" y="0"/>
                    <a:pt x="114" y="0"/>
                    <a:pt x="114" y="0"/>
                  </a:cubicBezTo>
                  <a:cubicBezTo>
                    <a:pt x="119" y="3"/>
                    <a:pt x="119" y="3"/>
                    <a:pt x="119" y="3"/>
                  </a:cubicBezTo>
                  <a:cubicBezTo>
                    <a:pt x="126" y="7"/>
                    <a:pt x="132" y="10"/>
                    <a:pt x="139" y="13"/>
                  </a:cubicBezTo>
                  <a:cubicBezTo>
                    <a:pt x="147" y="17"/>
                    <a:pt x="156" y="22"/>
                    <a:pt x="164" y="27"/>
                  </a:cubicBezTo>
                  <a:cubicBezTo>
                    <a:pt x="172" y="31"/>
                    <a:pt x="179" y="36"/>
                    <a:pt x="185" y="41"/>
                  </a:cubicBezTo>
                  <a:cubicBezTo>
                    <a:pt x="186" y="42"/>
                    <a:pt x="188" y="44"/>
                    <a:pt x="189" y="45"/>
                  </a:cubicBezTo>
                  <a:cubicBezTo>
                    <a:pt x="191" y="45"/>
                    <a:pt x="191" y="45"/>
                    <a:pt x="191" y="45"/>
                  </a:cubicBezTo>
                  <a:cubicBezTo>
                    <a:pt x="192" y="45"/>
                    <a:pt x="195" y="45"/>
                    <a:pt x="196" y="48"/>
                  </a:cubicBezTo>
                  <a:cubicBezTo>
                    <a:pt x="196" y="48"/>
                    <a:pt x="196" y="49"/>
                    <a:pt x="196" y="49"/>
                  </a:cubicBezTo>
                  <a:cubicBezTo>
                    <a:pt x="196" y="51"/>
                    <a:pt x="198" y="52"/>
                    <a:pt x="201" y="54"/>
                  </a:cubicBezTo>
                  <a:cubicBezTo>
                    <a:pt x="202" y="54"/>
                    <a:pt x="203" y="54"/>
                    <a:pt x="205" y="54"/>
                  </a:cubicBezTo>
                  <a:cubicBezTo>
                    <a:pt x="208" y="54"/>
                    <a:pt x="208" y="54"/>
                    <a:pt x="208" y="54"/>
                  </a:cubicBezTo>
                  <a:cubicBezTo>
                    <a:pt x="209" y="56"/>
                    <a:pt x="209" y="56"/>
                    <a:pt x="209" y="56"/>
                  </a:cubicBezTo>
                  <a:cubicBezTo>
                    <a:pt x="210" y="58"/>
                    <a:pt x="211" y="59"/>
                    <a:pt x="211" y="61"/>
                  </a:cubicBezTo>
                  <a:cubicBezTo>
                    <a:pt x="213" y="63"/>
                    <a:pt x="215" y="65"/>
                    <a:pt x="217" y="67"/>
                  </a:cubicBezTo>
                  <a:cubicBezTo>
                    <a:pt x="219" y="68"/>
                    <a:pt x="220" y="69"/>
                    <a:pt x="222" y="69"/>
                  </a:cubicBezTo>
                  <a:cubicBezTo>
                    <a:pt x="227" y="69"/>
                    <a:pt x="227" y="69"/>
                    <a:pt x="227" y="69"/>
                  </a:cubicBezTo>
                  <a:cubicBezTo>
                    <a:pt x="228" y="71"/>
                    <a:pt x="228" y="71"/>
                    <a:pt x="228" y="71"/>
                  </a:cubicBezTo>
                  <a:cubicBezTo>
                    <a:pt x="228" y="71"/>
                    <a:pt x="229" y="72"/>
                    <a:pt x="229" y="73"/>
                  </a:cubicBezTo>
                  <a:cubicBezTo>
                    <a:pt x="230" y="75"/>
                    <a:pt x="232" y="78"/>
                    <a:pt x="235" y="80"/>
                  </a:cubicBezTo>
                  <a:cubicBezTo>
                    <a:pt x="236" y="81"/>
                    <a:pt x="238" y="82"/>
                    <a:pt x="240" y="83"/>
                  </a:cubicBezTo>
                  <a:cubicBezTo>
                    <a:pt x="241" y="83"/>
                    <a:pt x="243" y="84"/>
                    <a:pt x="244" y="84"/>
                  </a:cubicBezTo>
                  <a:cubicBezTo>
                    <a:pt x="247" y="86"/>
                    <a:pt x="250" y="89"/>
                    <a:pt x="251" y="91"/>
                  </a:cubicBezTo>
                  <a:cubicBezTo>
                    <a:pt x="252" y="91"/>
                    <a:pt x="253" y="92"/>
                    <a:pt x="253" y="93"/>
                  </a:cubicBezTo>
                  <a:cubicBezTo>
                    <a:pt x="257" y="97"/>
                    <a:pt x="259" y="100"/>
                    <a:pt x="264" y="102"/>
                  </a:cubicBezTo>
                  <a:cubicBezTo>
                    <a:pt x="265" y="102"/>
                    <a:pt x="265" y="102"/>
                    <a:pt x="265" y="102"/>
                  </a:cubicBezTo>
                  <a:cubicBezTo>
                    <a:pt x="266" y="103"/>
                    <a:pt x="266" y="103"/>
                    <a:pt x="266" y="103"/>
                  </a:cubicBezTo>
                  <a:cubicBezTo>
                    <a:pt x="270" y="110"/>
                    <a:pt x="276" y="116"/>
                    <a:pt x="282" y="122"/>
                  </a:cubicBezTo>
                  <a:cubicBezTo>
                    <a:pt x="285" y="125"/>
                    <a:pt x="288" y="128"/>
                    <a:pt x="292" y="131"/>
                  </a:cubicBezTo>
                  <a:cubicBezTo>
                    <a:pt x="294" y="132"/>
                    <a:pt x="295" y="133"/>
                    <a:pt x="297" y="135"/>
                  </a:cubicBezTo>
                  <a:cubicBezTo>
                    <a:pt x="299" y="136"/>
                    <a:pt x="299" y="138"/>
                    <a:pt x="299" y="139"/>
                  </a:cubicBezTo>
                  <a:cubicBezTo>
                    <a:pt x="300" y="139"/>
                    <a:pt x="300" y="139"/>
                    <a:pt x="300" y="140"/>
                  </a:cubicBezTo>
                  <a:cubicBezTo>
                    <a:pt x="301" y="142"/>
                    <a:pt x="303" y="143"/>
                    <a:pt x="305" y="145"/>
                  </a:cubicBezTo>
                  <a:cubicBezTo>
                    <a:pt x="307" y="146"/>
                    <a:pt x="310" y="148"/>
                    <a:pt x="311" y="151"/>
                  </a:cubicBezTo>
                  <a:cubicBezTo>
                    <a:pt x="312" y="153"/>
                    <a:pt x="313" y="154"/>
                    <a:pt x="314" y="156"/>
                  </a:cubicBezTo>
                  <a:cubicBezTo>
                    <a:pt x="314" y="157"/>
                    <a:pt x="315" y="159"/>
                    <a:pt x="316" y="160"/>
                  </a:cubicBezTo>
                  <a:cubicBezTo>
                    <a:pt x="317" y="163"/>
                    <a:pt x="319" y="165"/>
                    <a:pt x="322" y="166"/>
                  </a:cubicBezTo>
                  <a:cubicBezTo>
                    <a:pt x="323" y="167"/>
                    <a:pt x="324" y="167"/>
                    <a:pt x="325" y="168"/>
                  </a:cubicBezTo>
                  <a:cubicBezTo>
                    <a:pt x="326" y="168"/>
                    <a:pt x="327" y="169"/>
                    <a:pt x="327" y="170"/>
                  </a:cubicBezTo>
                  <a:cubicBezTo>
                    <a:pt x="327" y="170"/>
                    <a:pt x="327" y="171"/>
                    <a:pt x="328" y="171"/>
                  </a:cubicBezTo>
                  <a:cubicBezTo>
                    <a:pt x="328" y="171"/>
                    <a:pt x="328" y="172"/>
                    <a:pt x="329" y="173"/>
                  </a:cubicBezTo>
                  <a:cubicBezTo>
                    <a:pt x="330" y="173"/>
                    <a:pt x="330" y="173"/>
                    <a:pt x="330" y="173"/>
                  </a:cubicBezTo>
                  <a:cubicBezTo>
                    <a:pt x="331" y="175"/>
                    <a:pt x="332" y="177"/>
                    <a:pt x="332" y="179"/>
                  </a:cubicBezTo>
                  <a:cubicBezTo>
                    <a:pt x="332" y="180"/>
                    <a:pt x="333" y="181"/>
                    <a:pt x="333" y="182"/>
                  </a:cubicBezTo>
                  <a:cubicBezTo>
                    <a:pt x="334" y="183"/>
                    <a:pt x="335" y="184"/>
                    <a:pt x="336" y="185"/>
                  </a:cubicBezTo>
                  <a:cubicBezTo>
                    <a:pt x="337" y="185"/>
                    <a:pt x="337" y="185"/>
                    <a:pt x="337" y="185"/>
                  </a:cubicBezTo>
                  <a:cubicBezTo>
                    <a:pt x="339" y="186"/>
                    <a:pt x="341" y="187"/>
                    <a:pt x="342" y="189"/>
                  </a:cubicBezTo>
                  <a:cubicBezTo>
                    <a:pt x="342" y="190"/>
                    <a:pt x="342" y="191"/>
                    <a:pt x="343" y="192"/>
                  </a:cubicBezTo>
                  <a:cubicBezTo>
                    <a:pt x="344" y="193"/>
                    <a:pt x="345" y="194"/>
                    <a:pt x="346" y="197"/>
                  </a:cubicBezTo>
                  <a:cubicBezTo>
                    <a:pt x="346" y="198"/>
                    <a:pt x="346" y="199"/>
                    <a:pt x="346" y="200"/>
                  </a:cubicBezTo>
                  <a:cubicBezTo>
                    <a:pt x="346" y="200"/>
                    <a:pt x="346" y="200"/>
                    <a:pt x="346" y="200"/>
                  </a:cubicBezTo>
                  <a:cubicBezTo>
                    <a:pt x="346" y="200"/>
                    <a:pt x="347" y="201"/>
                    <a:pt x="347" y="201"/>
                  </a:cubicBezTo>
                  <a:cubicBezTo>
                    <a:pt x="350" y="201"/>
                    <a:pt x="351" y="203"/>
                    <a:pt x="352" y="204"/>
                  </a:cubicBezTo>
                  <a:cubicBezTo>
                    <a:pt x="352" y="204"/>
                    <a:pt x="352" y="205"/>
                    <a:pt x="352" y="205"/>
                  </a:cubicBezTo>
                  <a:cubicBezTo>
                    <a:pt x="352" y="206"/>
                    <a:pt x="352" y="206"/>
                    <a:pt x="352" y="206"/>
                  </a:cubicBezTo>
                  <a:cubicBezTo>
                    <a:pt x="353" y="206"/>
                    <a:pt x="354" y="207"/>
                    <a:pt x="355" y="209"/>
                  </a:cubicBezTo>
                  <a:cubicBezTo>
                    <a:pt x="355" y="210"/>
                    <a:pt x="356" y="212"/>
                    <a:pt x="356" y="213"/>
                  </a:cubicBezTo>
                  <a:cubicBezTo>
                    <a:pt x="356" y="214"/>
                    <a:pt x="356" y="214"/>
                    <a:pt x="356" y="215"/>
                  </a:cubicBezTo>
                  <a:cubicBezTo>
                    <a:pt x="356" y="215"/>
                    <a:pt x="356" y="215"/>
                    <a:pt x="356" y="215"/>
                  </a:cubicBezTo>
                  <a:cubicBezTo>
                    <a:pt x="356" y="215"/>
                    <a:pt x="357" y="215"/>
                    <a:pt x="358" y="215"/>
                  </a:cubicBezTo>
                  <a:cubicBezTo>
                    <a:pt x="360" y="215"/>
                    <a:pt x="360" y="215"/>
                    <a:pt x="360" y="215"/>
                  </a:cubicBezTo>
                  <a:cubicBezTo>
                    <a:pt x="360" y="221"/>
                    <a:pt x="360" y="221"/>
                    <a:pt x="360" y="221"/>
                  </a:cubicBezTo>
                  <a:cubicBezTo>
                    <a:pt x="360" y="222"/>
                    <a:pt x="360" y="222"/>
                    <a:pt x="360" y="223"/>
                  </a:cubicBezTo>
                  <a:cubicBezTo>
                    <a:pt x="360" y="223"/>
                    <a:pt x="360" y="224"/>
                    <a:pt x="360" y="224"/>
                  </a:cubicBezTo>
                  <a:cubicBezTo>
                    <a:pt x="361" y="224"/>
                    <a:pt x="362" y="224"/>
                    <a:pt x="362" y="224"/>
                  </a:cubicBezTo>
                  <a:cubicBezTo>
                    <a:pt x="364" y="224"/>
                    <a:pt x="364" y="224"/>
                    <a:pt x="364" y="224"/>
                  </a:cubicBezTo>
                  <a:cubicBezTo>
                    <a:pt x="365" y="227"/>
                    <a:pt x="365" y="227"/>
                    <a:pt x="365" y="227"/>
                  </a:cubicBezTo>
                  <a:cubicBezTo>
                    <a:pt x="365" y="227"/>
                    <a:pt x="366" y="228"/>
                    <a:pt x="366" y="229"/>
                  </a:cubicBezTo>
                  <a:cubicBezTo>
                    <a:pt x="367" y="230"/>
                    <a:pt x="369" y="231"/>
                    <a:pt x="369" y="233"/>
                  </a:cubicBezTo>
                  <a:cubicBezTo>
                    <a:pt x="370" y="235"/>
                    <a:pt x="370" y="236"/>
                    <a:pt x="370" y="237"/>
                  </a:cubicBezTo>
                  <a:cubicBezTo>
                    <a:pt x="370" y="237"/>
                    <a:pt x="370" y="238"/>
                    <a:pt x="370" y="238"/>
                  </a:cubicBezTo>
                  <a:cubicBezTo>
                    <a:pt x="370" y="238"/>
                    <a:pt x="370" y="238"/>
                    <a:pt x="370" y="238"/>
                  </a:cubicBezTo>
                  <a:cubicBezTo>
                    <a:pt x="371" y="238"/>
                    <a:pt x="371" y="238"/>
                    <a:pt x="371" y="238"/>
                  </a:cubicBezTo>
                  <a:cubicBezTo>
                    <a:pt x="373" y="238"/>
                    <a:pt x="375" y="240"/>
                    <a:pt x="375" y="243"/>
                  </a:cubicBezTo>
                  <a:cubicBezTo>
                    <a:pt x="375" y="247"/>
                    <a:pt x="375" y="247"/>
                    <a:pt x="375" y="247"/>
                  </a:cubicBezTo>
                  <a:cubicBezTo>
                    <a:pt x="374" y="247"/>
                    <a:pt x="374" y="247"/>
                    <a:pt x="374" y="247"/>
                  </a:cubicBezTo>
                  <a:cubicBezTo>
                    <a:pt x="374" y="247"/>
                    <a:pt x="374" y="247"/>
                    <a:pt x="374" y="247"/>
                  </a:cubicBezTo>
                  <a:cubicBezTo>
                    <a:pt x="374" y="247"/>
                    <a:pt x="374" y="247"/>
                    <a:pt x="374" y="247"/>
                  </a:cubicBezTo>
                  <a:cubicBezTo>
                    <a:pt x="375" y="247"/>
                    <a:pt x="375" y="248"/>
                    <a:pt x="376" y="248"/>
                  </a:cubicBezTo>
                  <a:cubicBezTo>
                    <a:pt x="379" y="248"/>
                    <a:pt x="379" y="248"/>
                    <a:pt x="379" y="248"/>
                  </a:cubicBezTo>
                  <a:cubicBezTo>
                    <a:pt x="379" y="251"/>
                    <a:pt x="379" y="251"/>
                    <a:pt x="379" y="251"/>
                  </a:cubicBezTo>
                  <a:cubicBezTo>
                    <a:pt x="379" y="252"/>
                    <a:pt x="379" y="252"/>
                    <a:pt x="379" y="253"/>
                  </a:cubicBezTo>
                  <a:cubicBezTo>
                    <a:pt x="379" y="254"/>
                    <a:pt x="379" y="256"/>
                    <a:pt x="379" y="257"/>
                  </a:cubicBezTo>
                  <a:cubicBezTo>
                    <a:pt x="380" y="257"/>
                    <a:pt x="381" y="257"/>
                    <a:pt x="381" y="257"/>
                  </a:cubicBezTo>
                  <a:cubicBezTo>
                    <a:pt x="384" y="257"/>
                    <a:pt x="384" y="257"/>
                    <a:pt x="384" y="257"/>
                  </a:cubicBezTo>
                  <a:cubicBezTo>
                    <a:pt x="384" y="264"/>
                    <a:pt x="384" y="264"/>
                    <a:pt x="384" y="264"/>
                  </a:cubicBezTo>
                  <a:cubicBezTo>
                    <a:pt x="384" y="264"/>
                    <a:pt x="384" y="265"/>
                    <a:pt x="384" y="265"/>
                  </a:cubicBezTo>
                  <a:cubicBezTo>
                    <a:pt x="384" y="266"/>
                    <a:pt x="384" y="266"/>
                    <a:pt x="384" y="266"/>
                  </a:cubicBezTo>
                  <a:cubicBezTo>
                    <a:pt x="384" y="267"/>
                    <a:pt x="385" y="267"/>
                    <a:pt x="386" y="267"/>
                  </a:cubicBezTo>
                  <a:cubicBezTo>
                    <a:pt x="388" y="267"/>
                    <a:pt x="388" y="267"/>
                    <a:pt x="388" y="267"/>
                  </a:cubicBezTo>
                  <a:cubicBezTo>
                    <a:pt x="389" y="270"/>
                    <a:pt x="389" y="270"/>
                    <a:pt x="389" y="270"/>
                  </a:cubicBezTo>
                  <a:cubicBezTo>
                    <a:pt x="389" y="271"/>
                    <a:pt x="389" y="272"/>
                    <a:pt x="389" y="273"/>
                  </a:cubicBezTo>
                  <a:cubicBezTo>
                    <a:pt x="388" y="274"/>
                    <a:pt x="388" y="275"/>
                    <a:pt x="389" y="276"/>
                  </a:cubicBezTo>
                  <a:cubicBezTo>
                    <a:pt x="389" y="276"/>
                    <a:pt x="389" y="276"/>
                    <a:pt x="389" y="276"/>
                  </a:cubicBezTo>
                  <a:cubicBezTo>
                    <a:pt x="389" y="276"/>
                    <a:pt x="390" y="276"/>
                    <a:pt x="390" y="276"/>
                  </a:cubicBezTo>
                  <a:cubicBezTo>
                    <a:pt x="391" y="276"/>
                    <a:pt x="392" y="277"/>
                    <a:pt x="393" y="277"/>
                  </a:cubicBezTo>
                  <a:cubicBezTo>
                    <a:pt x="394" y="279"/>
                    <a:pt x="394" y="280"/>
                    <a:pt x="393" y="281"/>
                  </a:cubicBezTo>
                  <a:cubicBezTo>
                    <a:pt x="393" y="281"/>
                    <a:pt x="393" y="281"/>
                    <a:pt x="393" y="282"/>
                  </a:cubicBezTo>
                  <a:cubicBezTo>
                    <a:pt x="393" y="284"/>
                    <a:pt x="393" y="286"/>
                    <a:pt x="392" y="288"/>
                  </a:cubicBezTo>
                  <a:cubicBezTo>
                    <a:pt x="392" y="289"/>
                    <a:pt x="392" y="290"/>
                    <a:pt x="392" y="291"/>
                  </a:cubicBezTo>
                  <a:cubicBezTo>
                    <a:pt x="391" y="293"/>
                    <a:pt x="391" y="296"/>
                    <a:pt x="391" y="299"/>
                  </a:cubicBezTo>
                  <a:cubicBezTo>
                    <a:pt x="391" y="305"/>
                    <a:pt x="392" y="311"/>
                    <a:pt x="393" y="319"/>
                  </a:cubicBezTo>
                  <a:cubicBezTo>
                    <a:pt x="395" y="334"/>
                    <a:pt x="399" y="348"/>
                    <a:pt x="403" y="358"/>
                  </a:cubicBezTo>
                  <a:cubicBezTo>
                    <a:pt x="405" y="365"/>
                    <a:pt x="405" y="365"/>
                    <a:pt x="405" y="365"/>
                  </a:cubicBezTo>
                  <a:cubicBezTo>
                    <a:pt x="398" y="362"/>
                    <a:pt x="398" y="362"/>
                    <a:pt x="398" y="362"/>
                  </a:cubicBezTo>
                  <a:cubicBezTo>
                    <a:pt x="395" y="361"/>
                    <a:pt x="392" y="359"/>
                    <a:pt x="389" y="356"/>
                  </a:cubicBezTo>
                  <a:cubicBezTo>
                    <a:pt x="388" y="353"/>
                    <a:pt x="387" y="351"/>
                    <a:pt x="387" y="349"/>
                  </a:cubicBezTo>
                  <a:cubicBezTo>
                    <a:pt x="387" y="349"/>
                    <a:pt x="387" y="349"/>
                    <a:pt x="387" y="349"/>
                  </a:cubicBezTo>
                  <a:cubicBezTo>
                    <a:pt x="383" y="348"/>
                    <a:pt x="382" y="346"/>
                    <a:pt x="382" y="344"/>
                  </a:cubicBezTo>
                  <a:cubicBezTo>
                    <a:pt x="382" y="337"/>
                    <a:pt x="382" y="337"/>
                    <a:pt x="382" y="337"/>
                  </a:cubicBezTo>
                  <a:cubicBezTo>
                    <a:pt x="382" y="336"/>
                    <a:pt x="382" y="335"/>
                    <a:pt x="382" y="334"/>
                  </a:cubicBezTo>
                  <a:cubicBezTo>
                    <a:pt x="382" y="334"/>
                    <a:pt x="382" y="334"/>
                    <a:pt x="382" y="334"/>
                  </a:cubicBezTo>
                  <a:cubicBezTo>
                    <a:pt x="382" y="334"/>
                    <a:pt x="382" y="334"/>
                    <a:pt x="381" y="334"/>
                  </a:cubicBezTo>
                  <a:cubicBezTo>
                    <a:pt x="377" y="334"/>
                    <a:pt x="378" y="329"/>
                    <a:pt x="378" y="328"/>
                  </a:cubicBezTo>
                  <a:cubicBezTo>
                    <a:pt x="378" y="327"/>
                    <a:pt x="378" y="326"/>
                    <a:pt x="378" y="325"/>
                  </a:cubicBezTo>
                  <a:cubicBezTo>
                    <a:pt x="378" y="325"/>
                    <a:pt x="378" y="325"/>
                    <a:pt x="377" y="325"/>
                  </a:cubicBezTo>
                  <a:cubicBezTo>
                    <a:pt x="376" y="325"/>
                    <a:pt x="374" y="325"/>
                    <a:pt x="373" y="322"/>
                  </a:cubicBezTo>
                  <a:cubicBezTo>
                    <a:pt x="373" y="321"/>
                    <a:pt x="372" y="321"/>
                    <a:pt x="371" y="320"/>
                  </a:cubicBezTo>
                  <a:cubicBezTo>
                    <a:pt x="370" y="318"/>
                    <a:pt x="369" y="317"/>
                    <a:pt x="369" y="315"/>
                  </a:cubicBezTo>
                  <a:cubicBezTo>
                    <a:pt x="368" y="314"/>
                    <a:pt x="368" y="313"/>
                    <a:pt x="368" y="312"/>
                  </a:cubicBezTo>
                  <a:cubicBezTo>
                    <a:pt x="368" y="311"/>
                    <a:pt x="368" y="311"/>
                    <a:pt x="368" y="311"/>
                  </a:cubicBezTo>
                  <a:cubicBezTo>
                    <a:pt x="368" y="311"/>
                    <a:pt x="368" y="311"/>
                    <a:pt x="368" y="311"/>
                  </a:cubicBezTo>
                  <a:cubicBezTo>
                    <a:pt x="367" y="311"/>
                    <a:pt x="367" y="311"/>
                    <a:pt x="367" y="311"/>
                  </a:cubicBezTo>
                  <a:cubicBezTo>
                    <a:pt x="365" y="311"/>
                    <a:pt x="364" y="309"/>
                    <a:pt x="364" y="306"/>
                  </a:cubicBezTo>
                  <a:cubicBezTo>
                    <a:pt x="364" y="304"/>
                    <a:pt x="364" y="304"/>
                    <a:pt x="364" y="304"/>
                  </a:cubicBezTo>
                  <a:cubicBezTo>
                    <a:pt x="364" y="303"/>
                    <a:pt x="364" y="302"/>
                    <a:pt x="363" y="301"/>
                  </a:cubicBezTo>
                  <a:cubicBezTo>
                    <a:pt x="363" y="301"/>
                    <a:pt x="363" y="301"/>
                    <a:pt x="363" y="301"/>
                  </a:cubicBezTo>
                  <a:cubicBezTo>
                    <a:pt x="363" y="301"/>
                    <a:pt x="363" y="301"/>
                    <a:pt x="362" y="301"/>
                  </a:cubicBezTo>
                  <a:cubicBezTo>
                    <a:pt x="358" y="301"/>
                    <a:pt x="359" y="296"/>
                    <a:pt x="359" y="295"/>
                  </a:cubicBezTo>
                  <a:cubicBezTo>
                    <a:pt x="359" y="294"/>
                    <a:pt x="359" y="293"/>
                    <a:pt x="359" y="292"/>
                  </a:cubicBezTo>
                  <a:cubicBezTo>
                    <a:pt x="359" y="292"/>
                    <a:pt x="359" y="292"/>
                    <a:pt x="359" y="292"/>
                  </a:cubicBezTo>
                  <a:cubicBezTo>
                    <a:pt x="355" y="292"/>
                    <a:pt x="354" y="289"/>
                    <a:pt x="354" y="287"/>
                  </a:cubicBezTo>
                  <a:cubicBezTo>
                    <a:pt x="354" y="285"/>
                    <a:pt x="354" y="285"/>
                    <a:pt x="353" y="283"/>
                  </a:cubicBezTo>
                  <a:cubicBezTo>
                    <a:pt x="352" y="280"/>
                    <a:pt x="351" y="279"/>
                    <a:pt x="349" y="278"/>
                  </a:cubicBezTo>
                  <a:cubicBezTo>
                    <a:pt x="349" y="278"/>
                    <a:pt x="348" y="278"/>
                    <a:pt x="347" y="278"/>
                  </a:cubicBezTo>
                  <a:cubicBezTo>
                    <a:pt x="345" y="278"/>
                    <a:pt x="341" y="277"/>
                    <a:pt x="340" y="273"/>
                  </a:cubicBezTo>
                  <a:cubicBezTo>
                    <a:pt x="340" y="271"/>
                    <a:pt x="340" y="270"/>
                    <a:pt x="340" y="270"/>
                  </a:cubicBezTo>
                  <a:cubicBezTo>
                    <a:pt x="340" y="269"/>
                    <a:pt x="340" y="269"/>
                    <a:pt x="340" y="268"/>
                  </a:cubicBezTo>
                  <a:cubicBezTo>
                    <a:pt x="340" y="268"/>
                    <a:pt x="340" y="268"/>
                    <a:pt x="340" y="268"/>
                  </a:cubicBezTo>
                  <a:cubicBezTo>
                    <a:pt x="339" y="268"/>
                    <a:pt x="339" y="268"/>
                    <a:pt x="338" y="268"/>
                  </a:cubicBezTo>
                  <a:cubicBezTo>
                    <a:pt x="335" y="268"/>
                    <a:pt x="335" y="268"/>
                    <a:pt x="335" y="268"/>
                  </a:cubicBezTo>
                  <a:cubicBezTo>
                    <a:pt x="335" y="260"/>
                    <a:pt x="335" y="260"/>
                    <a:pt x="335" y="260"/>
                  </a:cubicBezTo>
                  <a:cubicBezTo>
                    <a:pt x="335" y="258"/>
                    <a:pt x="335" y="256"/>
                    <a:pt x="335" y="254"/>
                  </a:cubicBezTo>
                  <a:cubicBezTo>
                    <a:pt x="335" y="254"/>
                    <a:pt x="335" y="254"/>
                    <a:pt x="335" y="254"/>
                  </a:cubicBezTo>
                  <a:cubicBezTo>
                    <a:pt x="335" y="254"/>
                    <a:pt x="335" y="254"/>
                    <a:pt x="333" y="254"/>
                  </a:cubicBezTo>
                  <a:cubicBezTo>
                    <a:pt x="330" y="254"/>
                    <a:pt x="330" y="254"/>
                    <a:pt x="330" y="254"/>
                  </a:cubicBezTo>
                  <a:cubicBezTo>
                    <a:pt x="331" y="250"/>
                    <a:pt x="331" y="250"/>
                    <a:pt x="331" y="250"/>
                  </a:cubicBezTo>
                  <a:cubicBezTo>
                    <a:pt x="331" y="250"/>
                    <a:pt x="331" y="250"/>
                    <a:pt x="331" y="250"/>
                  </a:cubicBezTo>
                  <a:cubicBezTo>
                    <a:pt x="331" y="250"/>
                    <a:pt x="331" y="250"/>
                    <a:pt x="331" y="250"/>
                  </a:cubicBezTo>
                  <a:cubicBezTo>
                    <a:pt x="331" y="250"/>
                    <a:pt x="330" y="249"/>
                    <a:pt x="329" y="249"/>
                  </a:cubicBezTo>
                  <a:cubicBezTo>
                    <a:pt x="327" y="249"/>
                    <a:pt x="327" y="249"/>
                    <a:pt x="327" y="249"/>
                  </a:cubicBezTo>
                  <a:cubicBezTo>
                    <a:pt x="326" y="247"/>
                    <a:pt x="326" y="247"/>
                    <a:pt x="326" y="247"/>
                  </a:cubicBezTo>
                  <a:cubicBezTo>
                    <a:pt x="325" y="245"/>
                    <a:pt x="324" y="243"/>
                    <a:pt x="323" y="242"/>
                  </a:cubicBezTo>
                  <a:cubicBezTo>
                    <a:pt x="323" y="242"/>
                    <a:pt x="322" y="245"/>
                    <a:pt x="322" y="245"/>
                  </a:cubicBezTo>
                  <a:cubicBezTo>
                    <a:pt x="316" y="245"/>
                    <a:pt x="316" y="245"/>
                    <a:pt x="316" y="245"/>
                  </a:cubicBezTo>
                  <a:cubicBezTo>
                    <a:pt x="320" y="250"/>
                    <a:pt x="324" y="256"/>
                    <a:pt x="327" y="261"/>
                  </a:cubicBezTo>
                  <a:cubicBezTo>
                    <a:pt x="330" y="265"/>
                    <a:pt x="330" y="265"/>
                    <a:pt x="330" y="265"/>
                  </a:cubicBezTo>
                  <a:cubicBezTo>
                    <a:pt x="334" y="270"/>
                    <a:pt x="338" y="276"/>
                    <a:pt x="342" y="282"/>
                  </a:cubicBezTo>
                  <a:cubicBezTo>
                    <a:pt x="343" y="283"/>
                    <a:pt x="344" y="285"/>
                    <a:pt x="346" y="287"/>
                  </a:cubicBezTo>
                  <a:cubicBezTo>
                    <a:pt x="346" y="288"/>
                    <a:pt x="346" y="288"/>
                    <a:pt x="346" y="288"/>
                  </a:cubicBezTo>
                  <a:cubicBezTo>
                    <a:pt x="346" y="289"/>
                    <a:pt x="346" y="289"/>
                    <a:pt x="346" y="289"/>
                  </a:cubicBezTo>
                  <a:cubicBezTo>
                    <a:pt x="346" y="290"/>
                    <a:pt x="346" y="290"/>
                    <a:pt x="346" y="290"/>
                  </a:cubicBezTo>
                  <a:cubicBezTo>
                    <a:pt x="347" y="290"/>
                    <a:pt x="347" y="290"/>
                    <a:pt x="348" y="290"/>
                  </a:cubicBezTo>
                  <a:cubicBezTo>
                    <a:pt x="351" y="290"/>
                    <a:pt x="351" y="290"/>
                    <a:pt x="351" y="290"/>
                  </a:cubicBezTo>
                  <a:cubicBezTo>
                    <a:pt x="351" y="293"/>
                    <a:pt x="351" y="293"/>
                    <a:pt x="351" y="293"/>
                  </a:cubicBezTo>
                  <a:cubicBezTo>
                    <a:pt x="351" y="294"/>
                    <a:pt x="351" y="294"/>
                    <a:pt x="351" y="294"/>
                  </a:cubicBezTo>
                  <a:cubicBezTo>
                    <a:pt x="351" y="296"/>
                    <a:pt x="351" y="297"/>
                    <a:pt x="351" y="299"/>
                  </a:cubicBezTo>
                  <a:cubicBezTo>
                    <a:pt x="351" y="299"/>
                    <a:pt x="351" y="299"/>
                    <a:pt x="351" y="299"/>
                  </a:cubicBezTo>
                  <a:cubicBezTo>
                    <a:pt x="352" y="299"/>
                    <a:pt x="355" y="300"/>
                    <a:pt x="356" y="303"/>
                  </a:cubicBezTo>
                  <a:cubicBezTo>
                    <a:pt x="356" y="304"/>
                    <a:pt x="358" y="306"/>
                    <a:pt x="360" y="307"/>
                  </a:cubicBezTo>
                  <a:cubicBezTo>
                    <a:pt x="360" y="308"/>
                    <a:pt x="360" y="308"/>
                    <a:pt x="360" y="308"/>
                  </a:cubicBezTo>
                  <a:cubicBezTo>
                    <a:pt x="362" y="310"/>
                    <a:pt x="365" y="314"/>
                    <a:pt x="365" y="318"/>
                  </a:cubicBezTo>
                  <a:cubicBezTo>
                    <a:pt x="365" y="318"/>
                    <a:pt x="365" y="318"/>
                    <a:pt x="367" y="319"/>
                  </a:cubicBezTo>
                  <a:cubicBezTo>
                    <a:pt x="371" y="319"/>
                    <a:pt x="371" y="319"/>
                    <a:pt x="371" y="319"/>
                  </a:cubicBezTo>
                  <a:cubicBezTo>
                    <a:pt x="370" y="322"/>
                    <a:pt x="370" y="322"/>
                    <a:pt x="370" y="322"/>
                  </a:cubicBezTo>
                  <a:cubicBezTo>
                    <a:pt x="368" y="330"/>
                    <a:pt x="369" y="336"/>
                    <a:pt x="373" y="340"/>
                  </a:cubicBezTo>
                  <a:cubicBezTo>
                    <a:pt x="374" y="341"/>
                    <a:pt x="375" y="342"/>
                    <a:pt x="376" y="343"/>
                  </a:cubicBezTo>
                  <a:cubicBezTo>
                    <a:pt x="377" y="344"/>
                    <a:pt x="378" y="345"/>
                    <a:pt x="379" y="346"/>
                  </a:cubicBezTo>
                  <a:cubicBezTo>
                    <a:pt x="380" y="348"/>
                    <a:pt x="381" y="349"/>
                    <a:pt x="382" y="350"/>
                  </a:cubicBezTo>
                  <a:cubicBezTo>
                    <a:pt x="383" y="351"/>
                    <a:pt x="383" y="352"/>
                    <a:pt x="383" y="353"/>
                  </a:cubicBezTo>
                  <a:cubicBezTo>
                    <a:pt x="384" y="354"/>
                    <a:pt x="384" y="355"/>
                    <a:pt x="384" y="356"/>
                  </a:cubicBezTo>
                  <a:cubicBezTo>
                    <a:pt x="384" y="356"/>
                    <a:pt x="384" y="356"/>
                    <a:pt x="384" y="356"/>
                  </a:cubicBezTo>
                  <a:cubicBezTo>
                    <a:pt x="384" y="356"/>
                    <a:pt x="384" y="356"/>
                    <a:pt x="385" y="356"/>
                  </a:cubicBezTo>
                  <a:cubicBezTo>
                    <a:pt x="389" y="357"/>
                    <a:pt x="389" y="361"/>
                    <a:pt x="389" y="364"/>
                  </a:cubicBezTo>
                  <a:cubicBezTo>
                    <a:pt x="389" y="364"/>
                    <a:pt x="389" y="365"/>
                    <a:pt x="389" y="365"/>
                  </a:cubicBezTo>
                  <a:cubicBezTo>
                    <a:pt x="389" y="365"/>
                    <a:pt x="389" y="366"/>
                    <a:pt x="390" y="366"/>
                  </a:cubicBezTo>
                  <a:cubicBezTo>
                    <a:pt x="392" y="366"/>
                    <a:pt x="393" y="368"/>
                    <a:pt x="394" y="370"/>
                  </a:cubicBezTo>
                  <a:cubicBezTo>
                    <a:pt x="395" y="370"/>
                    <a:pt x="395" y="371"/>
                    <a:pt x="395" y="371"/>
                  </a:cubicBezTo>
                  <a:cubicBezTo>
                    <a:pt x="396" y="372"/>
                    <a:pt x="398" y="375"/>
                    <a:pt x="398" y="378"/>
                  </a:cubicBezTo>
                  <a:cubicBezTo>
                    <a:pt x="398" y="379"/>
                    <a:pt x="398" y="379"/>
                    <a:pt x="398" y="379"/>
                  </a:cubicBezTo>
                  <a:cubicBezTo>
                    <a:pt x="398" y="379"/>
                    <a:pt x="398" y="379"/>
                    <a:pt x="398" y="379"/>
                  </a:cubicBezTo>
                  <a:cubicBezTo>
                    <a:pt x="398" y="379"/>
                    <a:pt x="398" y="380"/>
                    <a:pt x="398" y="380"/>
                  </a:cubicBezTo>
                  <a:cubicBezTo>
                    <a:pt x="399" y="380"/>
                    <a:pt x="403" y="380"/>
                    <a:pt x="403" y="380"/>
                  </a:cubicBezTo>
                  <a:cubicBezTo>
                    <a:pt x="403" y="394"/>
                    <a:pt x="403" y="394"/>
                    <a:pt x="403" y="394"/>
                  </a:cubicBezTo>
                  <a:cubicBezTo>
                    <a:pt x="404" y="395"/>
                    <a:pt x="405" y="397"/>
                    <a:pt x="405" y="398"/>
                  </a:cubicBezTo>
                  <a:cubicBezTo>
                    <a:pt x="408" y="401"/>
                    <a:pt x="412" y="405"/>
                    <a:pt x="415" y="408"/>
                  </a:cubicBezTo>
                  <a:cubicBezTo>
                    <a:pt x="418" y="411"/>
                    <a:pt x="417" y="415"/>
                    <a:pt x="417" y="418"/>
                  </a:cubicBezTo>
                  <a:cubicBezTo>
                    <a:pt x="417" y="419"/>
                    <a:pt x="417" y="419"/>
                    <a:pt x="417" y="420"/>
                  </a:cubicBezTo>
                  <a:cubicBezTo>
                    <a:pt x="417" y="442"/>
                    <a:pt x="417" y="442"/>
                    <a:pt x="417" y="442"/>
                  </a:cubicBezTo>
                  <a:cubicBezTo>
                    <a:pt x="414" y="443"/>
                    <a:pt x="414" y="443"/>
                    <a:pt x="414" y="443"/>
                  </a:cubicBezTo>
                  <a:cubicBezTo>
                    <a:pt x="414" y="443"/>
                    <a:pt x="413" y="443"/>
                    <a:pt x="413" y="443"/>
                  </a:cubicBezTo>
                  <a:cubicBezTo>
                    <a:pt x="413" y="445"/>
                    <a:pt x="412" y="447"/>
                    <a:pt x="412" y="450"/>
                  </a:cubicBezTo>
                  <a:cubicBezTo>
                    <a:pt x="412" y="451"/>
                    <a:pt x="412" y="452"/>
                    <a:pt x="412" y="453"/>
                  </a:cubicBezTo>
                  <a:cubicBezTo>
                    <a:pt x="412" y="455"/>
                    <a:pt x="412" y="457"/>
                    <a:pt x="412" y="459"/>
                  </a:cubicBezTo>
                  <a:cubicBezTo>
                    <a:pt x="412" y="460"/>
                    <a:pt x="412" y="461"/>
                    <a:pt x="412" y="462"/>
                  </a:cubicBezTo>
                  <a:cubicBezTo>
                    <a:pt x="412" y="465"/>
                    <a:pt x="410" y="466"/>
                    <a:pt x="409" y="466"/>
                  </a:cubicBezTo>
                  <a:cubicBezTo>
                    <a:pt x="409" y="466"/>
                    <a:pt x="409" y="466"/>
                    <a:pt x="409" y="467"/>
                  </a:cubicBezTo>
                  <a:cubicBezTo>
                    <a:pt x="407" y="469"/>
                    <a:pt x="408" y="473"/>
                    <a:pt x="408" y="477"/>
                  </a:cubicBezTo>
                  <a:cubicBezTo>
                    <a:pt x="408" y="478"/>
                    <a:pt x="408" y="478"/>
                    <a:pt x="408" y="478"/>
                  </a:cubicBezTo>
                  <a:cubicBezTo>
                    <a:pt x="408" y="479"/>
                    <a:pt x="407" y="480"/>
                    <a:pt x="407" y="481"/>
                  </a:cubicBezTo>
                  <a:cubicBezTo>
                    <a:pt x="407" y="485"/>
                    <a:pt x="407" y="487"/>
                    <a:pt x="409" y="488"/>
                  </a:cubicBezTo>
                  <a:cubicBezTo>
                    <a:pt x="409" y="488"/>
                    <a:pt x="409" y="488"/>
                    <a:pt x="409" y="488"/>
                  </a:cubicBezTo>
                  <a:cubicBezTo>
                    <a:pt x="411" y="489"/>
                    <a:pt x="412" y="490"/>
                    <a:pt x="412" y="493"/>
                  </a:cubicBezTo>
                  <a:cubicBezTo>
                    <a:pt x="412" y="509"/>
                    <a:pt x="412" y="509"/>
                    <a:pt x="412" y="509"/>
                  </a:cubicBezTo>
                  <a:cubicBezTo>
                    <a:pt x="408" y="509"/>
                    <a:pt x="408" y="509"/>
                    <a:pt x="408" y="509"/>
                  </a:cubicBezTo>
                  <a:cubicBezTo>
                    <a:pt x="408" y="509"/>
                    <a:pt x="408" y="509"/>
                    <a:pt x="408" y="509"/>
                  </a:cubicBezTo>
                  <a:cubicBezTo>
                    <a:pt x="407" y="509"/>
                    <a:pt x="407" y="512"/>
                    <a:pt x="408" y="514"/>
                  </a:cubicBezTo>
                  <a:cubicBezTo>
                    <a:pt x="408" y="514"/>
                    <a:pt x="408" y="515"/>
                    <a:pt x="408" y="515"/>
                  </a:cubicBezTo>
                  <a:cubicBezTo>
                    <a:pt x="408" y="519"/>
                    <a:pt x="408" y="519"/>
                    <a:pt x="408" y="519"/>
                  </a:cubicBezTo>
                  <a:cubicBezTo>
                    <a:pt x="404" y="518"/>
                    <a:pt x="404" y="518"/>
                    <a:pt x="404" y="518"/>
                  </a:cubicBezTo>
                  <a:cubicBezTo>
                    <a:pt x="403" y="518"/>
                    <a:pt x="403" y="518"/>
                    <a:pt x="403" y="518"/>
                  </a:cubicBezTo>
                  <a:cubicBezTo>
                    <a:pt x="403" y="518"/>
                    <a:pt x="403" y="518"/>
                    <a:pt x="403" y="518"/>
                  </a:cubicBezTo>
                  <a:cubicBezTo>
                    <a:pt x="403" y="518"/>
                    <a:pt x="403" y="518"/>
                    <a:pt x="403" y="520"/>
                  </a:cubicBezTo>
                  <a:cubicBezTo>
                    <a:pt x="403" y="521"/>
                    <a:pt x="403" y="521"/>
                    <a:pt x="403" y="521"/>
                  </a:cubicBezTo>
                  <a:cubicBezTo>
                    <a:pt x="402" y="521"/>
                    <a:pt x="402" y="521"/>
                    <a:pt x="402" y="521"/>
                  </a:cubicBezTo>
                  <a:cubicBezTo>
                    <a:pt x="401" y="523"/>
                    <a:pt x="400" y="525"/>
                    <a:pt x="400" y="528"/>
                  </a:cubicBezTo>
                  <a:cubicBezTo>
                    <a:pt x="398" y="533"/>
                    <a:pt x="398" y="539"/>
                    <a:pt x="398" y="545"/>
                  </a:cubicBezTo>
                  <a:cubicBezTo>
                    <a:pt x="398" y="550"/>
                    <a:pt x="398" y="555"/>
                    <a:pt x="398" y="560"/>
                  </a:cubicBezTo>
                  <a:cubicBezTo>
                    <a:pt x="398" y="569"/>
                    <a:pt x="399" y="577"/>
                    <a:pt x="398" y="586"/>
                  </a:cubicBezTo>
                  <a:cubicBezTo>
                    <a:pt x="398" y="589"/>
                    <a:pt x="398" y="589"/>
                    <a:pt x="398" y="589"/>
                  </a:cubicBezTo>
                  <a:cubicBezTo>
                    <a:pt x="394" y="589"/>
                    <a:pt x="394" y="589"/>
                    <a:pt x="394" y="589"/>
                  </a:cubicBezTo>
                  <a:cubicBezTo>
                    <a:pt x="394" y="589"/>
                    <a:pt x="394" y="589"/>
                    <a:pt x="394" y="589"/>
                  </a:cubicBezTo>
                  <a:cubicBezTo>
                    <a:pt x="394" y="589"/>
                    <a:pt x="394" y="589"/>
                    <a:pt x="394" y="589"/>
                  </a:cubicBezTo>
                  <a:cubicBezTo>
                    <a:pt x="394" y="589"/>
                    <a:pt x="394" y="589"/>
                    <a:pt x="394" y="589"/>
                  </a:cubicBezTo>
                  <a:cubicBezTo>
                    <a:pt x="393" y="590"/>
                    <a:pt x="393" y="590"/>
                    <a:pt x="393" y="590"/>
                  </a:cubicBezTo>
                  <a:cubicBezTo>
                    <a:pt x="393" y="591"/>
                    <a:pt x="393" y="592"/>
                    <a:pt x="392" y="593"/>
                  </a:cubicBezTo>
                  <a:cubicBezTo>
                    <a:pt x="391" y="594"/>
                    <a:pt x="391" y="594"/>
                    <a:pt x="391" y="595"/>
                  </a:cubicBezTo>
                  <a:cubicBezTo>
                    <a:pt x="389" y="598"/>
                    <a:pt x="389" y="603"/>
                    <a:pt x="388" y="607"/>
                  </a:cubicBezTo>
                  <a:cubicBezTo>
                    <a:pt x="388" y="611"/>
                    <a:pt x="388" y="615"/>
                    <a:pt x="389" y="619"/>
                  </a:cubicBezTo>
                  <a:cubicBezTo>
                    <a:pt x="389" y="620"/>
                    <a:pt x="389" y="621"/>
                    <a:pt x="389" y="623"/>
                  </a:cubicBezTo>
                  <a:cubicBezTo>
                    <a:pt x="389" y="625"/>
                    <a:pt x="389" y="628"/>
                    <a:pt x="389" y="631"/>
                  </a:cubicBezTo>
                  <a:cubicBezTo>
                    <a:pt x="389" y="634"/>
                    <a:pt x="388" y="635"/>
                    <a:pt x="386" y="636"/>
                  </a:cubicBezTo>
                  <a:cubicBezTo>
                    <a:pt x="384" y="637"/>
                    <a:pt x="383" y="638"/>
                    <a:pt x="382" y="639"/>
                  </a:cubicBezTo>
                  <a:cubicBezTo>
                    <a:pt x="378" y="642"/>
                    <a:pt x="374" y="646"/>
                    <a:pt x="370" y="650"/>
                  </a:cubicBezTo>
                  <a:cubicBezTo>
                    <a:pt x="368" y="652"/>
                    <a:pt x="367" y="655"/>
                    <a:pt x="365" y="657"/>
                  </a:cubicBezTo>
                  <a:cubicBezTo>
                    <a:pt x="365" y="658"/>
                    <a:pt x="365" y="659"/>
                    <a:pt x="365" y="660"/>
                  </a:cubicBezTo>
                  <a:cubicBezTo>
                    <a:pt x="365" y="661"/>
                    <a:pt x="365" y="662"/>
                    <a:pt x="365" y="663"/>
                  </a:cubicBezTo>
                  <a:cubicBezTo>
                    <a:pt x="365" y="666"/>
                    <a:pt x="365" y="669"/>
                    <a:pt x="363" y="671"/>
                  </a:cubicBezTo>
                  <a:cubicBezTo>
                    <a:pt x="361" y="673"/>
                    <a:pt x="359" y="673"/>
                    <a:pt x="358" y="674"/>
                  </a:cubicBezTo>
                  <a:cubicBezTo>
                    <a:pt x="357" y="674"/>
                    <a:pt x="356" y="675"/>
                    <a:pt x="356" y="675"/>
                  </a:cubicBezTo>
                  <a:cubicBezTo>
                    <a:pt x="354" y="676"/>
                    <a:pt x="352" y="677"/>
                    <a:pt x="352" y="678"/>
                  </a:cubicBezTo>
                  <a:cubicBezTo>
                    <a:pt x="351" y="680"/>
                    <a:pt x="351" y="681"/>
                    <a:pt x="351" y="684"/>
                  </a:cubicBezTo>
                  <a:cubicBezTo>
                    <a:pt x="351" y="689"/>
                    <a:pt x="351" y="689"/>
                    <a:pt x="351" y="689"/>
                  </a:cubicBezTo>
                  <a:cubicBezTo>
                    <a:pt x="347" y="688"/>
                    <a:pt x="347" y="688"/>
                    <a:pt x="347" y="688"/>
                  </a:cubicBezTo>
                  <a:cubicBezTo>
                    <a:pt x="347" y="688"/>
                    <a:pt x="347" y="688"/>
                    <a:pt x="347" y="688"/>
                  </a:cubicBezTo>
                  <a:cubicBezTo>
                    <a:pt x="346" y="688"/>
                    <a:pt x="346" y="692"/>
                    <a:pt x="346" y="693"/>
                  </a:cubicBezTo>
                  <a:cubicBezTo>
                    <a:pt x="346" y="696"/>
                    <a:pt x="346" y="696"/>
                    <a:pt x="346" y="696"/>
                  </a:cubicBezTo>
                  <a:cubicBezTo>
                    <a:pt x="346" y="700"/>
                    <a:pt x="347" y="705"/>
                    <a:pt x="346" y="709"/>
                  </a:cubicBezTo>
                  <a:cubicBezTo>
                    <a:pt x="345" y="716"/>
                    <a:pt x="341" y="719"/>
                    <a:pt x="338" y="720"/>
                  </a:cubicBezTo>
                  <a:cubicBezTo>
                    <a:pt x="337" y="720"/>
                    <a:pt x="336" y="721"/>
                    <a:pt x="335" y="721"/>
                  </a:cubicBezTo>
                  <a:cubicBezTo>
                    <a:pt x="334" y="721"/>
                    <a:pt x="334" y="721"/>
                    <a:pt x="334" y="721"/>
                  </a:cubicBezTo>
                  <a:cubicBezTo>
                    <a:pt x="333" y="721"/>
                    <a:pt x="332" y="721"/>
                    <a:pt x="332" y="721"/>
                  </a:cubicBezTo>
                  <a:cubicBezTo>
                    <a:pt x="332" y="721"/>
                    <a:pt x="332" y="722"/>
                    <a:pt x="332" y="723"/>
                  </a:cubicBezTo>
                  <a:cubicBezTo>
                    <a:pt x="332" y="726"/>
                    <a:pt x="332" y="726"/>
                    <a:pt x="332" y="726"/>
                  </a:cubicBezTo>
                  <a:cubicBezTo>
                    <a:pt x="328" y="725"/>
                    <a:pt x="328" y="725"/>
                    <a:pt x="328" y="725"/>
                  </a:cubicBezTo>
                  <a:cubicBezTo>
                    <a:pt x="328" y="725"/>
                    <a:pt x="328" y="725"/>
                    <a:pt x="328" y="725"/>
                  </a:cubicBezTo>
                  <a:cubicBezTo>
                    <a:pt x="328" y="725"/>
                    <a:pt x="328" y="725"/>
                    <a:pt x="328" y="725"/>
                  </a:cubicBezTo>
                  <a:cubicBezTo>
                    <a:pt x="328" y="725"/>
                    <a:pt x="328" y="726"/>
                    <a:pt x="328" y="726"/>
                  </a:cubicBezTo>
                  <a:cubicBezTo>
                    <a:pt x="328" y="726"/>
                    <a:pt x="328" y="726"/>
                    <a:pt x="327" y="726"/>
                  </a:cubicBezTo>
                  <a:cubicBezTo>
                    <a:pt x="327" y="728"/>
                    <a:pt x="327" y="729"/>
                    <a:pt x="325" y="730"/>
                  </a:cubicBezTo>
                  <a:cubicBezTo>
                    <a:pt x="324" y="730"/>
                    <a:pt x="324" y="731"/>
                    <a:pt x="324" y="731"/>
                  </a:cubicBezTo>
                  <a:cubicBezTo>
                    <a:pt x="323" y="732"/>
                    <a:pt x="322" y="735"/>
                    <a:pt x="323" y="737"/>
                  </a:cubicBezTo>
                  <a:cubicBezTo>
                    <a:pt x="323" y="738"/>
                    <a:pt x="324" y="738"/>
                    <a:pt x="324" y="738"/>
                  </a:cubicBezTo>
                  <a:cubicBezTo>
                    <a:pt x="326" y="738"/>
                    <a:pt x="327" y="740"/>
                    <a:pt x="327" y="743"/>
                  </a:cubicBezTo>
                  <a:cubicBezTo>
                    <a:pt x="327" y="747"/>
                    <a:pt x="327" y="747"/>
                    <a:pt x="327" y="747"/>
                  </a:cubicBezTo>
                  <a:cubicBezTo>
                    <a:pt x="327" y="748"/>
                    <a:pt x="327" y="750"/>
                    <a:pt x="327" y="751"/>
                  </a:cubicBezTo>
                  <a:cubicBezTo>
                    <a:pt x="328" y="753"/>
                    <a:pt x="328" y="755"/>
                    <a:pt x="328" y="757"/>
                  </a:cubicBezTo>
                  <a:cubicBezTo>
                    <a:pt x="327" y="759"/>
                    <a:pt x="327" y="762"/>
                    <a:pt x="321" y="763"/>
                  </a:cubicBezTo>
                  <a:cubicBezTo>
                    <a:pt x="320" y="763"/>
                    <a:pt x="319" y="763"/>
                    <a:pt x="318" y="763"/>
                  </a:cubicBezTo>
                  <a:cubicBezTo>
                    <a:pt x="316" y="763"/>
                    <a:pt x="315" y="763"/>
                    <a:pt x="313" y="763"/>
                  </a:cubicBezTo>
                  <a:cubicBezTo>
                    <a:pt x="312" y="763"/>
                    <a:pt x="310" y="763"/>
                    <a:pt x="309" y="763"/>
                  </a:cubicBezTo>
                  <a:cubicBezTo>
                    <a:pt x="308" y="763"/>
                    <a:pt x="308" y="763"/>
                    <a:pt x="307" y="763"/>
                  </a:cubicBezTo>
                  <a:cubicBezTo>
                    <a:pt x="303" y="763"/>
                    <a:pt x="299" y="764"/>
                    <a:pt x="297" y="766"/>
                  </a:cubicBezTo>
                  <a:cubicBezTo>
                    <a:pt x="290" y="769"/>
                    <a:pt x="290" y="776"/>
                    <a:pt x="290" y="784"/>
                  </a:cubicBezTo>
                  <a:cubicBezTo>
                    <a:pt x="290" y="786"/>
                    <a:pt x="290" y="786"/>
                    <a:pt x="290" y="786"/>
                  </a:cubicBezTo>
                  <a:cubicBezTo>
                    <a:pt x="288" y="787"/>
                    <a:pt x="288" y="787"/>
                    <a:pt x="288" y="787"/>
                  </a:cubicBezTo>
                  <a:cubicBezTo>
                    <a:pt x="285" y="788"/>
                    <a:pt x="282" y="789"/>
                    <a:pt x="281" y="792"/>
                  </a:cubicBezTo>
                  <a:cubicBezTo>
                    <a:pt x="281" y="792"/>
                    <a:pt x="280" y="793"/>
                    <a:pt x="280" y="793"/>
                  </a:cubicBezTo>
                  <a:cubicBezTo>
                    <a:pt x="280" y="795"/>
                    <a:pt x="278" y="796"/>
                    <a:pt x="276" y="796"/>
                  </a:cubicBezTo>
                  <a:cubicBezTo>
                    <a:pt x="276" y="796"/>
                    <a:pt x="276" y="796"/>
                    <a:pt x="275" y="796"/>
                  </a:cubicBezTo>
                  <a:cubicBezTo>
                    <a:pt x="275" y="796"/>
                    <a:pt x="275" y="796"/>
                    <a:pt x="275" y="796"/>
                  </a:cubicBezTo>
                  <a:cubicBezTo>
                    <a:pt x="269" y="796"/>
                    <a:pt x="269" y="796"/>
                    <a:pt x="269" y="796"/>
                  </a:cubicBezTo>
                  <a:cubicBezTo>
                    <a:pt x="264" y="799"/>
                    <a:pt x="258" y="800"/>
                    <a:pt x="253" y="800"/>
                  </a:cubicBezTo>
                  <a:cubicBezTo>
                    <a:pt x="253" y="800"/>
                    <a:pt x="250" y="800"/>
                    <a:pt x="249" y="800"/>
                  </a:cubicBezTo>
                  <a:cubicBezTo>
                    <a:pt x="244" y="800"/>
                    <a:pt x="239" y="800"/>
                    <a:pt x="235" y="802"/>
                  </a:cubicBezTo>
                  <a:cubicBezTo>
                    <a:pt x="235" y="802"/>
                    <a:pt x="234" y="803"/>
                    <a:pt x="234" y="803"/>
                  </a:cubicBezTo>
                  <a:cubicBezTo>
                    <a:pt x="233" y="804"/>
                    <a:pt x="231" y="806"/>
                    <a:pt x="229" y="806"/>
                  </a:cubicBezTo>
                  <a:close/>
                  <a:moveTo>
                    <a:pt x="172" y="130"/>
                  </a:moveTo>
                  <a:cubicBezTo>
                    <a:pt x="172" y="130"/>
                    <a:pt x="172" y="130"/>
                    <a:pt x="176" y="130"/>
                  </a:cubicBezTo>
                  <a:cubicBezTo>
                    <a:pt x="175" y="130"/>
                    <a:pt x="175" y="129"/>
                    <a:pt x="175" y="129"/>
                  </a:cubicBezTo>
                  <a:cubicBezTo>
                    <a:pt x="175" y="128"/>
                    <a:pt x="175" y="128"/>
                    <a:pt x="175" y="128"/>
                  </a:cubicBezTo>
                  <a:cubicBezTo>
                    <a:pt x="174" y="127"/>
                    <a:pt x="173" y="126"/>
                    <a:pt x="172" y="125"/>
                  </a:cubicBezTo>
                  <a:cubicBezTo>
                    <a:pt x="171" y="123"/>
                    <a:pt x="171" y="123"/>
                    <a:pt x="169" y="122"/>
                  </a:cubicBezTo>
                  <a:cubicBezTo>
                    <a:pt x="168" y="122"/>
                    <a:pt x="166" y="121"/>
                    <a:pt x="165" y="121"/>
                  </a:cubicBezTo>
                  <a:cubicBezTo>
                    <a:pt x="164" y="120"/>
                    <a:pt x="163" y="120"/>
                    <a:pt x="163" y="119"/>
                  </a:cubicBezTo>
                  <a:cubicBezTo>
                    <a:pt x="161" y="118"/>
                    <a:pt x="160" y="117"/>
                    <a:pt x="159" y="117"/>
                  </a:cubicBezTo>
                  <a:cubicBezTo>
                    <a:pt x="155" y="117"/>
                    <a:pt x="155" y="117"/>
                    <a:pt x="155" y="117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6" y="113"/>
                    <a:pt x="156" y="113"/>
                    <a:pt x="156" y="113"/>
                  </a:cubicBezTo>
                  <a:cubicBezTo>
                    <a:pt x="156" y="113"/>
                    <a:pt x="155" y="112"/>
                    <a:pt x="153" y="112"/>
                  </a:cubicBezTo>
                  <a:cubicBezTo>
                    <a:pt x="153" y="112"/>
                    <a:pt x="152" y="112"/>
                    <a:pt x="152" y="112"/>
                  </a:cubicBezTo>
                  <a:cubicBezTo>
                    <a:pt x="152" y="113"/>
                    <a:pt x="153" y="113"/>
                    <a:pt x="153" y="114"/>
                  </a:cubicBezTo>
                  <a:cubicBezTo>
                    <a:pt x="155" y="117"/>
                    <a:pt x="157" y="120"/>
                    <a:pt x="160" y="121"/>
                  </a:cubicBezTo>
                  <a:cubicBezTo>
                    <a:pt x="163" y="121"/>
                    <a:pt x="163" y="121"/>
                    <a:pt x="163" y="121"/>
                  </a:cubicBezTo>
                  <a:cubicBezTo>
                    <a:pt x="162" y="124"/>
                    <a:pt x="162" y="124"/>
                    <a:pt x="162" y="124"/>
                  </a:cubicBezTo>
                  <a:cubicBezTo>
                    <a:pt x="162" y="125"/>
                    <a:pt x="162" y="125"/>
                    <a:pt x="162" y="125"/>
                  </a:cubicBezTo>
                  <a:cubicBezTo>
                    <a:pt x="162" y="125"/>
                    <a:pt x="162" y="125"/>
                    <a:pt x="162" y="125"/>
                  </a:cubicBezTo>
                  <a:cubicBezTo>
                    <a:pt x="162" y="125"/>
                    <a:pt x="163" y="125"/>
                    <a:pt x="166" y="125"/>
                  </a:cubicBezTo>
                  <a:cubicBezTo>
                    <a:pt x="166" y="125"/>
                    <a:pt x="167" y="125"/>
                    <a:pt x="167" y="125"/>
                  </a:cubicBezTo>
                  <a:cubicBezTo>
                    <a:pt x="168" y="125"/>
                    <a:pt x="168" y="125"/>
                    <a:pt x="169" y="125"/>
                  </a:cubicBezTo>
                  <a:cubicBezTo>
                    <a:pt x="172" y="125"/>
                    <a:pt x="172" y="125"/>
                    <a:pt x="172" y="125"/>
                  </a:cubicBezTo>
                  <a:cubicBezTo>
                    <a:pt x="172" y="129"/>
                    <a:pt x="172" y="129"/>
                    <a:pt x="172" y="129"/>
                  </a:cubicBezTo>
                  <a:cubicBezTo>
                    <a:pt x="172" y="129"/>
                    <a:pt x="172" y="129"/>
                    <a:pt x="172" y="130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2" name="Freeform 12"/>
            <p:cNvSpPr/>
            <p:nvPr/>
          </p:nvSpPr>
          <p:spPr bwMode="auto">
            <a:xfrm>
              <a:off x="4544865" y="2290031"/>
              <a:ext cx="1301475" cy="2722838"/>
            </a:xfrm>
            <a:custGeom>
              <a:avLst/>
              <a:gdLst>
                <a:gd name="T0" fmla="*/ 255 w 445"/>
                <a:gd name="T1" fmla="*/ 921 h 931"/>
                <a:gd name="T2" fmla="*/ 231 w 445"/>
                <a:gd name="T3" fmla="*/ 895 h 931"/>
                <a:gd name="T4" fmla="*/ 203 w 445"/>
                <a:gd name="T5" fmla="*/ 859 h 931"/>
                <a:gd name="T6" fmla="*/ 184 w 445"/>
                <a:gd name="T7" fmla="*/ 805 h 931"/>
                <a:gd name="T8" fmla="*/ 174 w 445"/>
                <a:gd name="T9" fmla="*/ 723 h 931"/>
                <a:gd name="T10" fmla="*/ 164 w 445"/>
                <a:gd name="T11" fmla="*/ 704 h 931"/>
                <a:gd name="T12" fmla="*/ 144 w 445"/>
                <a:gd name="T13" fmla="*/ 671 h 931"/>
                <a:gd name="T14" fmla="*/ 113 w 445"/>
                <a:gd name="T15" fmla="*/ 642 h 931"/>
                <a:gd name="T16" fmla="*/ 99 w 445"/>
                <a:gd name="T17" fmla="*/ 602 h 931"/>
                <a:gd name="T18" fmla="*/ 83 w 445"/>
                <a:gd name="T19" fmla="*/ 571 h 931"/>
                <a:gd name="T20" fmla="*/ 75 w 445"/>
                <a:gd name="T21" fmla="*/ 517 h 931"/>
                <a:gd name="T22" fmla="*/ 84 w 445"/>
                <a:gd name="T23" fmla="*/ 481 h 931"/>
                <a:gd name="T24" fmla="*/ 77 w 445"/>
                <a:gd name="T25" fmla="*/ 426 h 931"/>
                <a:gd name="T26" fmla="*/ 54 w 445"/>
                <a:gd name="T27" fmla="*/ 397 h 931"/>
                <a:gd name="T28" fmla="*/ 38 w 445"/>
                <a:gd name="T29" fmla="*/ 375 h 931"/>
                <a:gd name="T30" fmla="*/ 14 w 445"/>
                <a:gd name="T31" fmla="*/ 355 h 931"/>
                <a:gd name="T32" fmla="*/ 9 w 445"/>
                <a:gd name="T33" fmla="*/ 274 h 931"/>
                <a:gd name="T34" fmla="*/ 276 w 445"/>
                <a:gd name="T35" fmla="*/ 0 h 931"/>
                <a:gd name="T36" fmla="*/ 265 w 445"/>
                <a:gd name="T37" fmla="*/ 30 h 931"/>
                <a:gd name="T38" fmla="*/ 246 w 445"/>
                <a:gd name="T39" fmla="*/ 47 h 931"/>
                <a:gd name="T40" fmla="*/ 240 w 445"/>
                <a:gd name="T41" fmla="*/ 75 h 931"/>
                <a:gd name="T42" fmla="*/ 268 w 445"/>
                <a:gd name="T43" fmla="*/ 38 h 931"/>
                <a:gd name="T44" fmla="*/ 318 w 445"/>
                <a:gd name="T45" fmla="*/ 39 h 931"/>
                <a:gd name="T46" fmla="*/ 336 w 445"/>
                <a:gd name="T47" fmla="*/ 77 h 931"/>
                <a:gd name="T48" fmla="*/ 308 w 445"/>
                <a:gd name="T49" fmla="*/ 86 h 931"/>
                <a:gd name="T50" fmla="*/ 251 w 445"/>
                <a:gd name="T51" fmla="*/ 101 h 931"/>
                <a:gd name="T52" fmla="*/ 257 w 445"/>
                <a:gd name="T53" fmla="*/ 114 h 931"/>
                <a:gd name="T54" fmla="*/ 233 w 445"/>
                <a:gd name="T55" fmla="*/ 129 h 931"/>
                <a:gd name="T56" fmla="*/ 210 w 445"/>
                <a:gd name="T57" fmla="*/ 152 h 931"/>
                <a:gd name="T58" fmla="*/ 176 w 445"/>
                <a:gd name="T59" fmla="*/ 192 h 931"/>
                <a:gd name="T60" fmla="*/ 147 w 445"/>
                <a:gd name="T61" fmla="*/ 220 h 931"/>
                <a:gd name="T62" fmla="*/ 129 w 445"/>
                <a:gd name="T63" fmla="*/ 243 h 931"/>
                <a:gd name="T64" fmla="*/ 107 w 445"/>
                <a:gd name="T65" fmla="*/ 266 h 931"/>
                <a:gd name="T66" fmla="*/ 72 w 445"/>
                <a:gd name="T67" fmla="*/ 239 h 931"/>
                <a:gd name="T68" fmla="*/ 45 w 445"/>
                <a:gd name="T69" fmla="*/ 270 h 931"/>
                <a:gd name="T70" fmla="*/ 34 w 445"/>
                <a:gd name="T71" fmla="*/ 304 h 931"/>
                <a:gd name="T72" fmla="*/ 30 w 445"/>
                <a:gd name="T73" fmla="*/ 320 h 931"/>
                <a:gd name="T74" fmla="*/ 51 w 445"/>
                <a:gd name="T75" fmla="*/ 311 h 931"/>
                <a:gd name="T76" fmla="*/ 58 w 445"/>
                <a:gd name="T77" fmla="*/ 327 h 931"/>
                <a:gd name="T78" fmla="*/ 67 w 445"/>
                <a:gd name="T79" fmla="*/ 349 h 931"/>
                <a:gd name="T80" fmla="*/ 67 w 445"/>
                <a:gd name="T81" fmla="*/ 400 h 931"/>
                <a:gd name="T82" fmla="*/ 99 w 445"/>
                <a:gd name="T83" fmla="*/ 413 h 931"/>
                <a:gd name="T84" fmla="*/ 108 w 445"/>
                <a:gd name="T85" fmla="*/ 396 h 931"/>
                <a:gd name="T86" fmla="*/ 147 w 445"/>
                <a:gd name="T87" fmla="*/ 386 h 931"/>
                <a:gd name="T88" fmla="*/ 202 w 445"/>
                <a:gd name="T89" fmla="*/ 401 h 931"/>
                <a:gd name="T90" fmla="*/ 232 w 445"/>
                <a:gd name="T91" fmla="*/ 424 h 931"/>
                <a:gd name="T92" fmla="*/ 280 w 445"/>
                <a:gd name="T93" fmla="*/ 449 h 931"/>
                <a:gd name="T94" fmla="*/ 304 w 445"/>
                <a:gd name="T95" fmla="*/ 473 h 931"/>
                <a:gd name="T96" fmla="*/ 295 w 445"/>
                <a:gd name="T97" fmla="*/ 504 h 931"/>
                <a:gd name="T98" fmla="*/ 341 w 445"/>
                <a:gd name="T99" fmla="*/ 513 h 931"/>
                <a:gd name="T100" fmla="*/ 394 w 445"/>
                <a:gd name="T101" fmla="*/ 523 h 931"/>
                <a:gd name="T102" fmla="*/ 441 w 445"/>
                <a:gd name="T103" fmla="*/ 542 h 931"/>
                <a:gd name="T104" fmla="*/ 445 w 445"/>
                <a:gd name="T105" fmla="*/ 578 h 931"/>
                <a:gd name="T106" fmla="*/ 417 w 445"/>
                <a:gd name="T107" fmla="*/ 613 h 931"/>
                <a:gd name="T108" fmla="*/ 407 w 445"/>
                <a:gd name="T109" fmla="*/ 673 h 931"/>
                <a:gd name="T110" fmla="*/ 369 w 445"/>
                <a:gd name="T111" fmla="*/ 714 h 931"/>
                <a:gd name="T112" fmla="*/ 327 w 445"/>
                <a:gd name="T113" fmla="*/ 734 h 931"/>
                <a:gd name="T114" fmla="*/ 303 w 445"/>
                <a:gd name="T115" fmla="*/ 804 h 931"/>
                <a:gd name="T116" fmla="*/ 283 w 445"/>
                <a:gd name="T117" fmla="*/ 836 h 931"/>
                <a:gd name="T118" fmla="*/ 256 w 445"/>
                <a:gd name="T119" fmla="*/ 856 h 931"/>
                <a:gd name="T120" fmla="*/ 270 w 445"/>
                <a:gd name="T121" fmla="*/ 899 h 931"/>
                <a:gd name="T122" fmla="*/ 279 w 445"/>
                <a:gd name="T123" fmla="*/ 928 h 9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45" h="931">
                  <a:moveTo>
                    <a:pt x="272" y="931"/>
                  </a:moveTo>
                  <a:cubicBezTo>
                    <a:pt x="270" y="931"/>
                    <a:pt x="269" y="931"/>
                    <a:pt x="268" y="930"/>
                  </a:cubicBezTo>
                  <a:cubicBezTo>
                    <a:pt x="267" y="930"/>
                    <a:pt x="267" y="930"/>
                    <a:pt x="267" y="930"/>
                  </a:cubicBezTo>
                  <a:cubicBezTo>
                    <a:pt x="263" y="930"/>
                    <a:pt x="263" y="930"/>
                    <a:pt x="263" y="930"/>
                  </a:cubicBezTo>
                  <a:cubicBezTo>
                    <a:pt x="264" y="927"/>
                    <a:pt x="264" y="927"/>
                    <a:pt x="264" y="927"/>
                  </a:cubicBezTo>
                  <a:cubicBezTo>
                    <a:pt x="264" y="926"/>
                    <a:pt x="264" y="926"/>
                    <a:pt x="264" y="926"/>
                  </a:cubicBezTo>
                  <a:cubicBezTo>
                    <a:pt x="264" y="926"/>
                    <a:pt x="264" y="926"/>
                    <a:pt x="264" y="926"/>
                  </a:cubicBezTo>
                  <a:cubicBezTo>
                    <a:pt x="264" y="926"/>
                    <a:pt x="263" y="926"/>
                    <a:pt x="261" y="926"/>
                  </a:cubicBezTo>
                  <a:cubicBezTo>
                    <a:pt x="260" y="926"/>
                    <a:pt x="259" y="926"/>
                    <a:pt x="259" y="926"/>
                  </a:cubicBezTo>
                  <a:cubicBezTo>
                    <a:pt x="258" y="926"/>
                    <a:pt x="258" y="926"/>
                    <a:pt x="258" y="926"/>
                  </a:cubicBezTo>
                  <a:cubicBezTo>
                    <a:pt x="254" y="926"/>
                    <a:pt x="254" y="926"/>
                    <a:pt x="254" y="926"/>
                  </a:cubicBezTo>
                  <a:cubicBezTo>
                    <a:pt x="254" y="922"/>
                    <a:pt x="254" y="922"/>
                    <a:pt x="254" y="922"/>
                  </a:cubicBezTo>
                  <a:cubicBezTo>
                    <a:pt x="255" y="921"/>
                    <a:pt x="255" y="921"/>
                    <a:pt x="255" y="921"/>
                  </a:cubicBezTo>
                  <a:cubicBezTo>
                    <a:pt x="255" y="921"/>
                    <a:pt x="255" y="921"/>
                    <a:pt x="255" y="921"/>
                  </a:cubicBezTo>
                  <a:cubicBezTo>
                    <a:pt x="254" y="921"/>
                    <a:pt x="254" y="921"/>
                    <a:pt x="254" y="921"/>
                  </a:cubicBezTo>
                  <a:cubicBezTo>
                    <a:pt x="253" y="921"/>
                    <a:pt x="253" y="921"/>
                    <a:pt x="253" y="921"/>
                  </a:cubicBezTo>
                  <a:cubicBezTo>
                    <a:pt x="251" y="921"/>
                    <a:pt x="248" y="920"/>
                    <a:pt x="245" y="918"/>
                  </a:cubicBezTo>
                  <a:cubicBezTo>
                    <a:pt x="245" y="917"/>
                    <a:pt x="244" y="917"/>
                    <a:pt x="243" y="916"/>
                  </a:cubicBezTo>
                  <a:cubicBezTo>
                    <a:pt x="241" y="915"/>
                    <a:pt x="241" y="914"/>
                    <a:pt x="240" y="913"/>
                  </a:cubicBezTo>
                  <a:cubicBezTo>
                    <a:pt x="240" y="913"/>
                    <a:pt x="240" y="912"/>
                    <a:pt x="240" y="912"/>
                  </a:cubicBezTo>
                  <a:cubicBezTo>
                    <a:pt x="239" y="911"/>
                    <a:pt x="238" y="909"/>
                    <a:pt x="236" y="908"/>
                  </a:cubicBezTo>
                  <a:cubicBezTo>
                    <a:pt x="235" y="908"/>
                    <a:pt x="234" y="907"/>
                    <a:pt x="233" y="907"/>
                  </a:cubicBezTo>
                  <a:cubicBezTo>
                    <a:pt x="230" y="905"/>
                    <a:pt x="231" y="903"/>
                    <a:pt x="231" y="902"/>
                  </a:cubicBezTo>
                  <a:cubicBezTo>
                    <a:pt x="231" y="902"/>
                    <a:pt x="231" y="901"/>
                    <a:pt x="231" y="901"/>
                  </a:cubicBezTo>
                  <a:cubicBezTo>
                    <a:pt x="231" y="901"/>
                    <a:pt x="231" y="901"/>
                    <a:pt x="231" y="901"/>
                  </a:cubicBezTo>
                  <a:cubicBezTo>
                    <a:pt x="231" y="899"/>
                    <a:pt x="231" y="898"/>
                    <a:pt x="232" y="897"/>
                  </a:cubicBezTo>
                  <a:cubicBezTo>
                    <a:pt x="231" y="897"/>
                    <a:pt x="231" y="897"/>
                    <a:pt x="231" y="897"/>
                  </a:cubicBezTo>
                  <a:cubicBezTo>
                    <a:pt x="231" y="895"/>
                    <a:pt x="231" y="895"/>
                    <a:pt x="231" y="895"/>
                  </a:cubicBezTo>
                  <a:cubicBezTo>
                    <a:pt x="230" y="892"/>
                    <a:pt x="228" y="890"/>
                    <a:pt x="225" y="887"/>
                  </a:cubicBezTo>
                  <a:cubicBezTo>
                    <a:pt x="224" y="886"/>
                    <a:pt x="222" y="885"/>
                    <a:pt x="221" y="884"/>
                  </a:cubicBezTo>
                  <a:cubicBezTo>
                    <a:pt x="218" y="881"/>
                    <a:pt x="217" y="878"/>
                    <a:pt x="217" y="874"/>
                  </a:cubicBezTo>
                  <a:cubicBezTo>
                    <a:pt x="217" y="874"/>
                    <a:pt x="217" y="874"/>
                    <a:pt x="217" y="874"/>
                  </a:cubicBezTo>
                  <a:cubicBezTo>
                    <a:pt x="216" y="874"/>
                    <a:pt x="216" y="874"/>
                    <a:pt x="215" y="874"/>
                  </a:cubicBezTo>
                  <a:cubicBezTo>
                    <a:pt x="215" y="874"/>
                    <a:pt x="212" y="873"/>
                    <a:pt x="212" y="870"/>
                  </a:cubicBezTo>
                  <a:cubicBezTo>
                    <a:pt x="212" y="869"/>
                    <a:pt x="211" y="868"/>
                    <a:pt x="210" y="867"/>
                  </a:cubicBezTo>
                  <a:cubicBezTo>
                    <a:pt x="209" y="866"/>
                    <a:pt x="208" y="864"/>
                    <a:pt x="207" y="862"/>
                  </a:cubicBezTo>
                  <a:cubicBezTo>
                    <a:pt x="207" y="861"/>
                    <a:pt x="207" y="861"/>
                    <a:pt x="207" y="861"/>
                  </a:cubicBezTo>
                  <a:cubicBezTo>
                    <a:pt x="207" y="861"/>
                    <a:pt x="207" y="861"/>
                    <a:pt x="207" y="861"/>
                  </a:cubicBezTo>
                  <a:cubicBezTo>
                    <a:pt x="207" y="860"/>
                    <a:pt x="207" y="860"/>
                    <a:pt x="207" y="860"/>
                  </a:cubicBezTo>
                  <a:cubicBezTo>
                    <a:pt x="207" y="860"/>
                    <a:pt x="207" y="860"/>
                    <a:pt x="207" y="860"/>
                  </a:cubicBezTo>
                  <a:cubicBezTo>
                    <a:pt x="207" y="860"/>
                    <a:pt x="207" y="860"/>
                    <a:pt x="205" y="860"/>
                  </a:cubicBezTo>
                  <a:cubicBezTo>
                    <a:pt x="203" y="859"/>
                    <a:pt x="203" y="859"/>
                    <a:pt x="203" y="859"/>
                  </a:cubicBezTo>
                  <a:cubicBezTo>
                    <a:pt x="203" y="857"/>
                    <a:pt x="203" y="857"/>
                    <a:pt x="203" y="857"/>
                  </a:cubicBezTo>
                  <a:cubicBezTo>
                    <a:pt x="202" y="854"/>
                    <a:pt x="200" y="852"/>
                    <a:pt x="196" y="849"/>
                  </a:cubicBezTo>
                  <a:cubicBezTo>
                    <a:pt x="196" y="849"/>
                    <a:pt x="196" y="849"/>
                    <a:pt x="196" y="849"/>
                  </a:cubicBezTo>
                  <a:cubicBezTo>
                    <a:pt x="190" y="845"/>
                    <a:pt x="188" y="840"/>
                    <a:pt x="188" y="833"/>
                  </a:cubicBezTo>
                  <a:cubicBezTo>
                    <a:pt x="188" y="833"/>
                    <a:pt x="188" y="832"/>
                    <a:pt x="188" y="830"/>
                  </a:cubicBezTo>
                  <a:cubicBezTo>
                    <a:pt x="188" y="829"/>
                    <a:pt x="188" y="828"/>
                    <a:pt x="188" y="826"/>
                  </a:cubicBezTo>
                  <a:cubicBezTo>
                    <a:pt x="188" y="825"/>
                    <a:pt x="188" y="823"/>
                    <a:pt x="188" y="822"/>
                  </a:cubicBezTo>
                  <a:cubicBezTo>
                    <a:pt x="189" y="821"/>
                    <a:pt x="189" y="820"/>
                    <a:pt x="189" y="818"/>
                  </a:cubicBezTo>
                  <a:cubicBezTo>
                    <a:pt x="189" y="814"/>
                    <a:pt x="189" y="813"/>
                    <a:pt x="188" y="813"/>
                  </a:cubicBezTo>
                  <a:cubicBezTo>
                    <a:pt x="188" y="813"/>
                    <a:pt x="188" y="812"/>
                    <a:pt x="187" y="812"/>
                  </a:cubicBezTo>
                  <a:cubicBezTo>
                    <a:pt x="187" y="812"/>
                    <a:pt x="187" y="812"/>
                    <a:pt x="187" y="812"/>
                  </a:cubicBezTo>
                  <a:cubicBezTo>
                    <a:pt x="184" y="813"/>
                    <a:pt x="184" y="813"/>
                    <a:pt x="184" y="813"/>
                  </a:cubicBezTo>
                  <a:cubicBezTo>
                    <a:pt x="184" y="809"/>
                    <a:pt x="184" y="809"/>
                    <a:pt x="184" y="809"/>
                  </a:cubicBezTo>
                  <a:cubicBezTo>
                    <a:pt x="184" y="808"/>
                    <a:pt x="184" y="806"/>
                    <a:pt x="184" y="805"/>
                  </a:cubicBezTo>
                  <a:cubicBezTo>
                    <a:pt x="184" y="801"/>
                    <a:pt x="183" y="798"/>
                    <a:pt x="184" y="794"/>
                  </a:cubicBezTo>
                  <a:cubicBezTo>
                    <a:pt x="184" y="792"/>
                    <a:pt x="184" y="790"/>
                    <a:pt x="182" y="789"/>
                  </a:cubicBezTo>
                  <a:cubicBezTo>
                    <a:pt x="182" y="789"/>
                    <a:pt x="182" y="789"/>
                    <a:pt x="182" y="789"/>
                  </a:cubicBezTo>
                  <a:cubicBezTo>
                    <a:pt x="180" y="788"/>
                    <a:pt x="179" y="787"/>
                    <a:pt x="179" y="785"/>
                  </a:cubicBezTo>
                  <a:cubicBezTo>
                    <a:pt x="179" y="781"/>
                    <a:pt x="179" y="781"/>
                    <a:pt x="179" y="781"/>
                  </a:cubicBezTo>
                  <a:cubicBezTo>
                    <a:pt x="179" y="780"/>
                    <a:pt x="179" y="780"/>
                    <a:pt x="179" y="780"/>
                  </a:cubicBezTo>
                  <a:cubicBezTo>
                    <a:pt x="179" y="780"/>
                    <a:pt x="179" y="780"/>
                    <a:pt x="179" y="780"/>
                  </a:cubicBezTo>
                  <a:cubicBezTo>
                    <a:pt x="179" y="780"/>
                    <a:pt x="178" y="779"/>
                    <a:pt x="177" y="779"/>
                  </a:cubicBezTo>
                  <a:cubicBezTo>
                    <a:pt x="174" y="779"/>
                    <a:pt x="174" y="779"/>
                    <a:pt x="174" y="779"/>
                  </a:cubicBezTo>
                  <a:cubicBezTo>
                    <a:pt x="174" y="776"/>
                    <a:pt x="174" y="776"/>
                    <a:pt x="174" y="776"/>
                  </a:cubicBezTo>
                  <a:cubicBezTo>
                    <a:pt x="174" y="740"/>
                    <a:pt x="174" y="740"/>
                    <a:pt x="174" y="740"/>
                  </a:cubicBezTo>
                  <a:cubicBezTo>
                    <a:pt x="174" y="738"/>
                    <a:pt x="174" y="736"/>
                    <a:pt x="174" y="734"/>
                  </a:cubicBezTo>
                  <a:cubicBezTo>
                    <a:pt x="174" y="732"/>
                    <a:pt x="174" y="731"/>
                    <a:pt x="174" y="729"/>
                  </a:cubicBezTo>
                  <a:cubicBezTo>
                    <a:pt x="174" y="727"/>
                    <a:pt x="174" y="725"/>
                    <a:pt x="174" y="723"/>
                  </a:cubicBezTo>
                  <a:cubicBezTo>
                    <a:pt x="173" y="723"/>
                    <a:pt x="173" y="723"/>
                    <a:pt x="172" y="723"/>
                  </a:cubicBezTo>
                  <a:cubicBezTo>
                    <a:pt x="170" y="722"/>
                    <a:pt x="170" y="722"/>
                    <a:pt x="170" y="722"/>
                  </a:cubicBezTo>
                  <a:cubicBezTo>
                    <a:pt x="170" y="720"/>
                    <a:pt x="170" y="720"/>
                    <a:pt x="170" y="720"/>
                  </a:cubicBezTo>
                  <a:cubicBezTo>
                    <a:pt x="170" y="719"/>
                    <a:pt x="170" y="718"/>
                    <a:pt x="170" y="717"/>
                  </a:cubicBezTo>
                  <a:cubicBezTo>
                    <a:pt x="170" y="716"/>
                    <a:pt x="170" y="715"/>
                    <a:pt x="170" y="714"/>
                  </a:cubicBezTo>
                  <a:cubicBezTo>
                    <a:pt x="170" y="714"/>
                    <a:pt x="169" y="714"/>
                    <a:pt x="169" y="714"/>
                  </a:cubicBezTo>
                  <a:cubicBezTo>
                    <a:pt x="169" y="714"/>
                    <a:pt x="169" y="714"/>
                    <a:pt x="168" y="713"/>
                  </a:cubicBezTo>
                  <a:cubicBezTo>
                    <a:pt x="167" y="713"/>
                    <a:pt x="166" y="713"/>
                    <a:pt x="166" y="712"/>
                  </a:cubicBezTo>
                  <a:cubicBezTo>
                    <a:pt x="164" y="711"/>
                    <a:pt x="165" y="709"/>
                    <a:pt x="165" y="708"/>
                  </a:cubicBezTo>
                  <a:cubicBezTo>
                    <a:pt x="165" y="708"/>
                    <a:pt x="165" y="708"/>
                    <a:pt x="165" y="708"/>
                  </a:cubicBezTo>
                  <a:cubicBezTo>
                    <a:pt x="165" y="707"/>
                    <a:pt x="165" y="707"/>
                    <a:pt x="165" y="707"/>
                  </a:cubicBezTo>
                  <a:cubicBezTo>
                    <a:pt x="165" y="706"/>
                    <a:pt x="165" y="705"/>
                    <a:pt x="165" y="704"/>
                  </a:cubicBezTo>
                  <a:cubicBezTo>
                    <a:pt x="165" y="704"/>
                    <a:pt x="165" y="704"/>
                    <a:pt x="165" y="704"/>
                  </a:cubicBezTo>
                  <a:cubicBezTo>
                    <a:pt x="165" y="704"/>
                    <a:pt x="164" y="704"/>
                    <a:pt x="164" y="704"/>
                  </a:cubicBezTo>
                  <a:cubicBezTo>
                    <a:pt x="160" y="704"/>
                    <a:pt x="160" y="699"/>
                    <a:pt x="160" y="698"/>
                  </a:cubicBezTo>
                  <a:cubicBezTo>
                    <a:pt x="160" y="697"/>
                    <a:pt x="160" y="697"/>
                    <a:pt x="160" y="696"/>
                  </a:cubicBezTo>
                  <a:cubicBezTo>
                    <a:pt x="160" y="695"/>
                    <a:pt x="160" y="694"/>
                    <a:pt x="160" y="693"/>
                  </a:cubicBezTo>
                  <a:cubicBezTo>
                    <a:pt x="160" y="690"/>
                    <a:pt x="160" y="688"/>
                    <a:pt x="160" y="686"/>
                  </a:cubicBezTo>
                  <a:cubicBezTo>
                    <a:pt x="161" y="683"/>
                    <a:pt x="161" y="680"/>
                    <a:pt x="161" y="678"/>
                  </a:cubicBezTo>
                  <a:cubicBezTo>
                    <a:pt x="161" y="677"/>
                    <a:pt x="160" y="676"/>
                    <a:pt x="160" y="676"/>
                  </a:cubicBezTo>
                  <a:cubicBezTo>
                    <a:pt x="160" y="676"/>
                    <a:pt x="159" y="676"/>
                    <a:pt x="159" y="676"/>
                  </a:cubicBezTo>
                  <a:cubicBezTo>
                    <a:pt x="158" y="676"/>
                    <a:pt x="158" y="676"/>
                    <a:pt x="157" y="676"/>
                  </a:cubicBezTo>
                  <a:cubicBezTo>
                    <a:pt x="157" y="676"/>
                    <a:pt x="157" y="676"/>
                    <a:pt x="156" y="676"/>
                  </a:cubicBezTo>
                  <a:cubicBezTo>
                    <a:pt x="156" y="676"/>
                    <a:pt x="156" y="676"/>
                    <a:pt x="156" y="676"/>
                  </a:cubicBezTo>
                  <a:cubicBezTo>
                    <a:pt x="155" y="676"/>
                    <a:pt x="155" y="676"/>
                    <a:pt x="155" y="676"/>
                  </a:cubicBezTo>
                  <a:cubicBezTo>
                    <a:pt x="153" y="676"/>
                    <a:pt x="151" y="674"/>
                    <a:pt x="151" y="672"/>
                  </a:cubicBezTo>
                  <a:cubicBezTo>
                    <a:pt x="150" y="672"/>
                    <a:pt x="148" y="672"/>
                    <a:pt x="147" y="671"/>
                  </a:cubicBezTo>
                  <a:cubicBezTo>
                    <a:pt x="146" y="671"/>
                    <a:pt x="145" y="671"/>
                    <a:pt x="144" y="671"/>
                  </a:cubicBezTo>
                  <a:cubicBezTo>
                    <a:pt x="144" y="671"/>
                    <a:pt x="143" y="671"/>
                    <a:pt x="143" y="671"/>
                  </a:cubicBezTo>
                  <a:cubicBezTo>
                    <a:pt x="142" y="671"/>
                    <a:pt x="142" y="671"/>
                    <a:pt x="142" y="671"/>
                  </a:cubicBezTo>
                  <a:cubicBezTo>
                    <a:pt x="142" y="671"/>
                    <a:pt x="142" y="671"/>
                    <a:pt x="141" y="671"/>
                  </a:cubicBezTo>
                  <a:cubicBezTo>
                    <a:pt x="141" y="671"/>
                    <a:pt x="141" y="671"/>
                    <a:pt x="140" y="671"/>
                  </a:cubicBezTo>
                  <a:cubicBezTo>
                    <a:pt x="139" y="671"/>
                    <a:pt x="137" y="670"/>
                    <a:pt x="137" y="667"/>
                  </a:cubicBezTo>
                  <a:cubicBezTo>
                    <a:pt x="137" y="660"/>
                    <a:pt x="137" y="660"/>
                    <a:pt x="137" y="660"/>
                  </a:cubicBezTo>
                  <a:cubicBezTo>
                    <a:pt x="137" y="659"/>
                    <a:pt x="137" y="659"/>
                    <a:pt x="137" y="658"/>
                  </a:cubicBezTo>
                  <a:cubicBezTo>
                    <a:pt x="137" y="658"/>
                    <a:pt x="137" y="657"/>
                    <a:pt x="137" y="657"/>
                  </a:cubicBezTo>
                  <a:cubicBezTo>
                    <a:pt x="136" y="657"/>
                    <a:pt x="135" y="657"/>
                    <a:pt x="135" y="657"/>
                  </a:cubicBezTo>
                  <a:cubicBezTo>
                    <a:pt x="117" y="657"/>
                    <a:pt x="117" y="657"/>
                    <a:pt x="117" y="657"/>
                  </a:cubicBezTo>
                  <a:cubicBezTo>
                    <a:pt x="118" y="653"/>
                    <a:pt x="118" y="653"/>
                    <a:pt x="118" y="653"/>
                  </a:cubicBezTo>
                  <a:cubicBezTo>
                    <a:pt x="118" y="651"/>
                    <a:pt x="118" y="649"/>
                    <a:pt x="117" y="648"/>
                  </a:cubicBezTo>
                  <a:cubicBezTo>
                    <a:pt x="116" y="648"/>
                    <a:pt x="116" y="648"/>
                    <a:pt x="116" y="647"/>
                  </a:cubicBezTo>
                  <a:cubicBezTo>
                    <a:pt x="114" y="647"/>
                    <a:pt x="113" y="646"/>
                    <a:pt x="113" y="642"/>
                  </a:cubicBezTo>
                  <a:cubicBezTo>
                    <a:pt x="113" y="642"/>
                    <a:pt x="113" y="642"/>
                    <a:pt x="113" y="642"/>
                  </a:cubicBezTo>
                  <a:cubicBezTo>
                    <a:pt x="113" y="641"/>
                    <a:pt x="113" y="640"/>
                    <a:pt x="112" y="639"/>
                  </a:cubicBezTo>
                  <a:cubicBezTo>
                    <a:pt x="111" y="636"/>
                    <a:pt x="109" y="635"/>
                    <a:pt x="108" y="634"/>
                  </a:cubicBezTo>
                  <a:cubicBezTo>
                    <a:pt x="107" y="634"/>
                    <a:pt x="107" y="633"/>
                    <a:pt x="106" y="633"/>
                  </a:cubicBezTo>
                  <a:cubicBezTo>
                    <a:pt x="104" y="633"/>
                    <a:pt x="104" y="633"/>
                    <a:pt x="104" y="633"/>
                  </a:cubicBezTo>
                  <a:cubicBezTo>
                    <a:pt x="104" y="627"/>
                    <a:pt x="104" y="627"/>
                    <a:pt x="104" y="627"/>
                  </a:cubicBezTo>
                  <a:cubicBezTo>
                    <a:pt x="104" y="626"/>
                    <a:pt x="103" y="626"/>
                    <a:pt x="103" y="625"/>
                  </a:cubicBezTo>
                  <a:cubicBezTo>
                    <a:pt x="103" y="625"/>
                    <a:pt x="103" y="624"/>
                    <a:pt x="103" y="624"/>
                  </a:cubicBezTo>
                  <a:cubicBezTo>
                    <a:pt x="103" y="622"/>
                    <a:pt x="103" y="620"/>
                    <a:pt x="104" y="617"/>
                  </a:cubicBezTo>
                  <a:cubicBezTo>
                    <a:pt x="104" y="613"/>
                    <a:pt x="105" y="607"/>
                    <a:pt x="103" y="605"/>
                  </a:cubicBezTo>
                  <a:cubicBezTo>
                    <a:pt x="103" y="605"/>
                    <a:pt x="103" y="605"/>
                    <a:pt x="102" y="605"/>
                  </a:cubicBezTo>
                  <a:cubicBezTo>
                    <a:pt x="102" y="605"/>
                    <a:pt x="102" y="605"/>
                    <a:pt x="102" y="605"/>
                  </a:cubicBezTo>
                  <a:cubicBezTo>
                    <a:pt x="99" y="605"/>
                    <a:pt x="99" y="605"/>
                    <a:pt x="99" y="605"/>
                  </a:cubicBezTo>
                  <a:cubicBezTo>
                    <a:pt x="99" y="602"/>
                    <a:pt x="99" y="602"/>
                    <a:pt x="99" y="602"/>
                  </a:cubicBezTo>
                  <a:cubicBezTo>
                    <a:pt x="99" y="601"/>
                    <a:pt x="99" y="600"/>
                    <a:pt x="99" y="600"/>
                  </a:cubicBezTo>
                  <a:cubicBezTo>
                    <a:pt x="99" y="599"/>
                    <a:pt x="99" y="596"/>
                    <a:pt x="99" y="596"/>
                  </a:cubicBezTo>
                  <a:cubicBezTo>
                    <a:pt x="99" y="596"/>
                    <a:pt x="98" y="596"/>
                    <a:pt x="98" y="596"/>
                  </a:cubicBezTo>
                  <a:cubicBezTo>
                    <a:pt x="96" y="595"/>
                    <a:pt x="95" y="595"/>
                    <a:pt x="95" y="594"/>
                  </a:cubicBezTo>
                  <a:cubicBezTo>
                    <a:pt x="94" y="593"/>
                    <a:pt x="94" y="591"/>
                    <a:pt x="94" y="590"/>
                  </a:cubicBezTo>
                  <a:cubicBezTo>
                    <a:pt x="94" y="590"/>
                    <a:pt x="94" y="590"/>
                    <a:pt x="94" y="590"/>
                  </a:cubicBezTo>
                  <a:cubicBezTo>
                    <a:pt x="94" y="590"/>
                    <a:pt x="94" y="589"/>
                    <a:pt x="94" y="588"/>
                  </a:cubicBezTo>
                  <a:cubicBezTo>
                    <a:pt x="94" y="588"/>
                    <a:pt x="94" y="587"/>
                    <a:pt x="94" y="586"/>
                  </a:cubicBezTo>
                  <a:cubicBezTo>
                    <a:pt x="94" y="586"/>
                    <a:pt x="94" y="586"/>
                    <a:pt x="93" y="586"/>
                  </a:cubicBezTo>
                  <a:cubicBezTo>
                    <a:pt x="93" y="586"/>
                    <a:pt x="93" y="586"/>
                    <a:pt x="93" y="586"/>
                  </a:cubicBezTo>
                  <a:cubicBezTo>
                    <a:pt x="91" y="586"/>
                    <a:pt x="90" y="585"/>
                    <a:pt x="89" y="583"/>
                  </a:cubicBezTo>
                  <a:cubicBezTo>
                    <a:pt x="89" y="582"/>
                    <a:pt x="88" y="581"/>
                    <a:pt x="88" y="581"/>
                  </a:cubicBezTo>
                  <a:cubicBezTo>
                    <a:pt x="87" y="579"/>
                    <a:pt x="86" y="577"/>
                    <a:pt x="85" y="575"/>
                  </a:cubicBezTo>
                  <a:cubicBezTo>
                    <a:pt x="84" y="574"/>
                    <a:pt x="84" y="573"/>
                    <a:pt x="83" y="571"/>
                  </a:cubicBezTo>
                  <a:cubicBezTo>
                    <a:pt x="82" y="570"/>
                    <a:pt x="81" y="568"/>
                    <a:pt x="81" y="567"/>
                  </a:cubicBezTo>
                  <a:cubicBezTo>
                    <a:pt x="78" y="562"/>
                    <a:pt x="77" y="558"/>
                    <a:pt x="73" y="555"/>
                  </a:cubicBezTo>
                  <a:cubicBezTo>
                    <a:pt x="71" y="555"/>
                    <a:pt x="70" y="554"/>
                    <a:pt x="69" y="553"/>
                  </a:cubicBezTo>
                  <a:cubicBezTo>
                    <a:pt x="65" y="552"/>
                    <a:pt x="66" y="548"/>
                    <a:pt x="66" y="545"/>
                  </a:cubicBezTo>
                  <a:cubicBezTo>
                    <a:pt x="66" y="545"/>
                    <a:pt x="66" y="544"/>
                    <a:pt x="66" y="544"/>
                  </a:cubicBezTo>
                  <a:cubicBezTo>
                    <a:pt x="66" y="527"/>
                    <a:pt x="66" y="527"/>
                    <a:pt x="66" y="527"/>
                  </a:cubicBezTo>
                  <a:cubicBezTo>
                    <a:pt x="70" y="528"/>
                    <a:pt x="70" y="528"/>
                    <a:pt x="70" y="528"/>
                  </a:cubicBezTo>
                  <a:cubicBezTo>
                    <a:pt x="70" y="528"/>
                    <a:pt x="70" y="528"/>
                    <a:pt x="70" y="528"/>
                  </a:cubicBezTo>
                  <a:cubicBezTo>
                    <a:pt x="70" y="528"/>
                    <a:pt x="70" y="528"/>
                    <a:pt x="70" y="528"/>
                  </a:cubicBezTo>
                  <a:cubicBezTo>
                    <a:pt x="70" y="528"/>
                    <a:pt x="70" y="525"/>
                    <a:pt x="70" y="524"/>
                  </a:cubicBezTo>
                  <a:cubicBezTo>
                    <a:pt x="70" y="523"/>
                    <a:pt x="70" y="523"/>
                    <a:pt x="70" y="523"/>
                  </a:cubicBezTo>
                  <a:cubicBezTo>
                    <a:pt x="70" y="521"/>
                    <a:pt x="71" y="520"/>
                    <a:pt x="74" y="518"/>
                  </a:cubicBezTo>
                  <a:cubicBezTo>
                    <a:pt x="74" y="518"/>
                    <a:pt x="74" y="518"/>
                    <a:pt x="74" y="518"/>
                  </a:cubicBezTo>
                  <a:cubicBezTo>
                    <a:pt x="74" y="518"/>
                    <a:pt x="74" y="518"/>
                    <a:pt x="75" y="517"/>
                  </a:cubicBezTo>
                  <a:cubicBezTo>
                    <a:pt x="75" y="516"/>
                    <a:pt x="74" y="515"/>
                    <a:pt x="74" y="515"/>
                  </a:cubicBezTo>
                  <a:cubicBezTo>
                    <a:pt x="70" y="515"/>
                    <a:pt x="70" y="510"/>
                    <a:pt x="70" y="506"/>
                  </a:cubicBezTo>
                  <a:cubicBezTo>
                    <a:pt x="70" y="506"/>
                    <a:pt x="70" y="505"/>
                    <a:pt x="70" y="505"/>
                  </a:cubicBezTo>
                  <a:cubicBezTo>
                    <a:pt x="70" y="494"/>
                    <a:pt x="70" y="494"/>
                    <a:pt x="70" y="494"/>
                  </a:cubicBezTo>
                  <a:cubicBezTo>
                    <a:pt x="74" y="495"/>
                    <a:pt x="74" y="495"/>
                    <a:pt x="74" y="495"/>
                  </a:cubicBezTo>
                  <a:cubicBezTo>
                    <a:pt x="74" y="495"/>
                    <a:pt x="75" y="495"/>
                    <a:pt x="75" y="495"/>
                  </a:cubicBezTo>
                  <a:cubicBezTo>
                    <a:pt x="75" y="495"/>
                    <a:pt x="75" y="494"/>
                    <a:pt x="75" y="494"/>
                  </a:cubicBezTo>
                  <a:cubicBezTo>
                    <a:pt x="75" y="493"/>
                    <a:pt x="75" y="492"/>
                    <a:pt x="76" y="491"/>
                  </a:cubicBezTo>
                  <a:cubicBezTo>
                    <a:pt x="77" y="489"/>
                    <a:pt x="78" y="488"/>
                    <a:pt x="78" y="487"/>
                  </a:cubicBezTo>
                  <a:cubicBezTo>
                    <a:pt x="79" y="486"/>
                    <a:pt x="80" y="485"/>
                    <a:pt x="80" y="484"/>
                  </a:cubicBezTo>
                  <a:cubicBezTo>
                    <a:pt x="80" y="480"/>
                    <a:pt x="80" y="480"/>
                    <a:pt x="80" y="480"/>
                  </a:cubicBezTo>
                  <a:cubicBezTo>
                    <a:pt x="84" y="481"/>
                    <a:pt x="84" y="481"/>
                    <a:pt x="84" y="481"/>
                  </a:cubicBezTo>
                  <a:cubicBezTo>
                    <a:pt x="84" y="481"/>
                    <a:pt x="84" y="481"/>
                    <a:pt x="84" y="481"/>
                  </a:cubicBezTo>
                  <a:cubicBezTo>
                    <a:pt x="84" y="481"/>
                    <a:pt x="84" y="481"/>
                    <a:pt x="84" y="481"/>
                  </a:cubicBezTo>
                  <a:cubicBezTo>
                    <a:pt x="84" y="481"/>
                    <a:pt x="84" y="481"/>
                    <a:pt x="85" y="479"/>
                  </a:cubicBezTo>
                  <a:cubicBezTo>
                    <a:pt x="85" y="460"/>
                    <a:pt x="85" y="460"/>
                    <a:pt x="85" y="460"/>
                  </a:cubicBezTo>
                  <a:cubicBezTo>
                    <a:pt x="89" y="462"/>
                    <a:pt x="89" y="462"/>
                    <a:pt x="89" y="462"/>
                  </a:cubicBezTo>
                  <a:cubicBezTo>
                    <a:pt x="90" y="462"/>
                    <a:pt x="91" y="460"/>
                    <a:pt x="91" y="456"/>
                  </a:cubicBezTo>
                  <a:cubicBezTo>
                    <a:pt x="91" y="452"/>
                    <a:pt x="90" y="449"/>
                    <a:pt x="89" y="449"/>
                  </a:cubicBezTo>
                  <a:cubicBezTo>
                    <a:pt x="85" y="451"/>
                    <a:pt x="85" y="451"/>
                    <a:pt x="85" y="451"/>
                  </a:cubicBezTo>
                  <a:cubicBezTo>
                    <a:pt x="85" y="446"/>
                    <a:pt x="85" y="446"/>
                    <a:pt x="85" y="446"/>
                  </a:cubicBezTo>
                  <a:cubicBezTo>
                    <a:pt x="85" y="445"/>
                    <a:pt x="85" y="444"/>
                    <a:pt x="85" y="443"/>
                  </a:cubicBezTo>
                  <a:cubicBezTo>
                    <a:pt x="85" y="441"/>
                    <a:pt x="85" y="438"/>
                    <a:pt x="84" y="436"/>
                  </a:cubicBezTo>
                  <a:cubicBezTo>
                    <a:pt x="84" y="436"/>
                    <a:pt x="83" y="436"/>
                    <a:pt x="83" y="436"/>
                  </a:cubicBezTo>
                  <a:cubicBezTo>
                    <a:pt x="82" y="435"/>
                    <a:pt x="80" y="434"/>
                    <a:pt x="80" y="431"/>
                  </a:cubicBezTo>
                  <a:cubicBezTo>
                    <a:pt x="80" y="425"/>
                    <a:pt x="80" y="425"/>
                    <a:pt x="80" y="425"/>
                  </a:cubicBezTo>
                  <a:cubicBezTo>
                    <a:pt x="79" y="426"/>
                    <a:pt x="78" y="426"/>
                    <a:pt x="77" y="426"/>
                  </a:cubicBezTo>
                  <a:cubicBezTo>
                    <a:pt x="77" y="426"/>
                    <a:pt x="77" y="426"/>
                    <a:pt x="77" y="426"/>
                  </a:cubicBezTo>
                  <a:cubicBezTo>
                    <a:pt x="76" y="426"/>
                    <a:pt x="76" y="426"/>
                    <a:pt x="76" y="426"/>
                  </a:cubicBezTo>
                  <a:cubicBezTo>
                    <a:pt x="60" y="426"/>
                    <a:pt x="60" y="426"/>
                    <a:pt x="60" y="426"/>
                  </a:cubicBezTo>
                  <a:cubicBezTo>
                    <a:pt x="61" y="422"/>
                    <a:pt x="61" y="422"/>
                    <a:pt x="61" y="422"/>
                  </a:cubicBezTo>
                  <a:cubicBezTo>
                    <a:pt x="61" y="422"/>
                    <a:pt x="61" y="421"/>
                    <a:pt x="61" y="421"/>
                  </a:cubicBezTo>
                  <a:cubicBezTo>
                    <a:pt x="61" y="421"/>
                    <a:pt x="61" y="421"/>
                    <a:pt x="61" y="421"/>
                  </a:cubicBezTo>
                  <a:cubicBezTo>
                    <a:pt x="61" y="421"/>
                    <a:pt x="61" y="421"/>
                    <a:pt x="60" y="421"/>
                  </a:cubicBezTo>
                  <a:cubicBezTo>
                    <a:pt x="60" y="421"/>
                    <a:pt x="60" y="421"/>
                    <a:pt x="60" y="421"/>
                  </a:cubicBezTo>
                  <a:cubicBezTo>
                    <a:pt x="58" y="421"/>
                    <a:pt x="56" y="420"/>
                    <a:pt x="56" y="417"/>
                  </a:cubicBezTo>
                  <a:cubicBezTo>
                    <a:pt x="56" y="414"/>
                    <a:pt x="56" y="414"/>
                    <a:pt x="56" y="414"/>
                  </a:cubicBezTo>
                  <a:cubicBezTo>
                    <a:pt x="56" y="413"/>
                    <a:pt x="56" y="413"/>
                    <a:pt x="56" y="413"/>
                  </a:cubicBezTo>
                  <a:cubicBezTo>
                    <a:pt x="56" y="412"/>
                    <a:pt x="56" y="412"/>
                    <a:pt x="56" y="411"/>
                  </a:cubicBezTo>
                  <a:cubicBezTo>
                    <a:pt x="56" y="410"/>
                    <a:pt x="56" y="409"/>
                    <a:pt x="56" y="407"/>
                  </a:cubicBezTo>
                  <a:cubicBezTo>
                    <a:pt x="57" y="404"/>
                    <a:pt x="57" y="401"/>
                    <a:pt x="56" y="399"/>
                  </a:cubicBezTo>
                  <a:cubicBezTo>
                    <a:pt x="56" y="398"/>
                    <a:pt x="55" y="398"/>
                    <a:pt x="54" y="397"/>
                  </a:cubicBezTo>
                  <a:cubicBezTo>
                    <a:pt x="52" y="397"/>
                    <a:pt x="52" y="397"/>
                    <a:pt x="52" y="397"/>
                  </a:cubicBezTo>
                  <a:cubicBezTo>
                    <a:pt x="52" y="395"/>
                    <a:pt x="52" y="395"/>
                    <a:pt x="52" y="395"/>
                  </a:cubicBezTo>
                  <a:cubicBezTo>
                    <a:pt x="52" y="394"/>
                    <a:pt x="51" y="393"/>
                    <a:pt x="50" y="393"/>
                  </a:cubicBezTo>
                  <a:cubicBezTo>
                    <a:pt x="50" y="392"/>
                    <a:pt x="49" y="392"/>
                    <a:pt x="49" y="391"/>
                  </a:cubicBezTo>
                  <a:cubicBezTo>
                    <a:pt x="47" y="389"/>
                    <a:pt x="47" y="387"/>
                    <a:pt x="47" y="385"/>
                  </a:cubicBezTo>
                  <a:cubicBezTo>
                    <a:pt x="47" y="385"/>
                    <a:pt x="47" y="384"/>
                    <a:pt x="47" y="384"/>
                  </a:cubicBezTo>
                  <a:cubicBezTo>
                    <a:pt x="47" y="383"/>
                    <a:pt x="46" y="383"/>
                    <a:pt x="45" y="383"/>
                  </a:cubicBezTo>
                  <a:cubicBezTo>
                    <a:pt x="42" y="383"/>
                    <a:pt x="42" y="383"/>
                    <a:pt x="42" y="383"/>
                  </a:cubicBezTo>
                  <a:cubicBezTo>
                    <a:pt x="42" y="380"/>
                    <a:pt x="42" y="380"/>
                    <a:pt x="42" y="380"/>
                  </a:cubicBezTo>
                  <a:cubicBezTo>
                    <a:pt x="42" y="379"/>
                    <a:pt x="42" y="379"/>
                    <a:pt x="42" y="379"/>
                  </a:cubicBezTo>
                  <a:cubicBezTo>
                    <a:pt x="42" y="379"/>
                    <a:pt x="42" y="379"/>
                    <a:pt x="42" y="379"/>
                  </a:cubicBezTo>
                  <a:cubicBezTo>
                    <a:pt x="42" y="379"/>
                    <a:pt x="42" y="379"/>
                    <a:pt x="40" y="379"/>
                  </a:cubicBezTo>
                  <a:cubicBezTo>
                    <a:pt x="37" y="378"/>
                    <a:pt x="37" y="378"/>
                    <a:pt x="37" y="378"/>
                  </a:cubicBezTo>
                  <a:cubicBezTo>
                    <a:pt x="38" y="375"/>
                    <a:pt x="38" y="375"/>
                    <a:pt x="38" y="375"/>
                  </a:cubicBezTo>
                  <a:cubicBezTo>
                    <a:pt x="38" y="374"/>
                    <a:pt x="38" y="374"/>
                    <a:pt x="38" y="374"/>
                  </a:cubicBezTo>
                  <a:cubicBezTo>
                    <a:pt x="38" y="374"/>
                    <a:pt x="38" y="374"/>
                    <a:pt x="38" y="374"/>
                  </a:cubicBezTo>
                  <a:cubicBezTo>
                    <a:pt x="37" y="374"/>
                    <a:pt x="37" y="374"/>
                    <a:pt x="34" y="374"/>
                  </a:cubicBezTo>
                  <a:cubicBezTo>
                    <a:pt x="34" y="374"/>
                    <a:pt x="33" y="374"/>
                    <a:pt x="33" y="374"/>
                  </a:cubicBezTo>
                  <a:cubicBezTo>
                    <a:pt x="32" y="374"/>
                    <a:pt x="32" y="374"/>
                    <a:pt x="31" y="374"/>
                  </a:cubicBezTo>
                  <a:cubicBezTo>
                    <a:pt x="29" y="374"/>
                    <a:pt x="29" y="374"/>
                    <a:pt x="29" y="374"/>
                  </a:cubicBezTo>
                  <a:cubicBezTo>
                    <a:pt x="28" y="372"/>
                    <a:pt x="28" y="372"/>
                    <a:pt x="28" y="372"/>
                  </a:cubicBezTo>
                  <a:cubicBezTo>
                    <a:pt x="27" y="369"/>
                    <a:pt x="25" y="366"/>
                    <a:pt x="22" y="365"/>
                  </a:cubicBezTo>
                  <a:cubicBezTo>
                    <a:pt x="22" y="365"/>
                    <a:pt x="22" y="365"/>
                    <a:pt x="22" y="365"/>
                  </a:cubicBezTo>
                  <a:cubicBezTo>
                    <a:pt x="19" y="364"/>
                    <a:pt x="19" y="362"/>
                    <a:pt x="19" y="360"/>
                  </a:cubicBezTo>
                  <a:cubicBezTo>
                    <a:pt x="19" y="359"/>
                    <a:pt x="19" y="359"/>
                    <a:pt x="19" y="359"/>
                  </a:cubicBezTo>
                  <a:cubicBezTo>
                    <a:pt x="19" y="359"/>
                    <a:pt x="19" y="358"/>
                    <a:pt x="19" y="357"/>
                  </a:cubicBezTo>
                  <a:cubicBezTo>
                    <a:pt x="19" y="357"/>
                    <a:pt x="18" y="357"/>
                    <a:pt x="18" y="356"/>
                  </a:cubicBezTo>
                  <a:cubicBezTo>
                    <a:pt x="17" y="356"/>
                    <a:pt x="16" y="356"/>
                    <a:pt x="14" y="355"/>
                  </a:cubicBezTo>
                  <a:cubicBezTo>
                    <a:pt x="12" y="355"/>
                    <a:pt x="10" y="355"/>
                    <a:pt x="8" y="353"/>
                  </a:cubicBezTo>
                  <a:cubicBezTo>
                    <a:pt x="7" y="353"/>
                    <a:pt x="7" y="352"/>
                    <a:pt x="6" y="352"/>
                  </a:cubicBezTo>
                  <a:cubicBezTo>
                    <a:pt x="6" y="351"/>
                    <a:pt x="5" y="351"/>
                    <a:pt x="4" y="351"/>
                  </a:cubicBezTo>
                  <a:cubicBezTo>
                    <a:pt x="4" y="351"/>
                    <a:pt x="4" y="351"/>
                    <a:pt x="4" y="350"/>
                  </a:cubicBezTo>
                  <a:cubicBezTo>
                    <a:pt x="0" y="350"/>
                    <a:pt x="0" y="348"/>
                    <a:pt x="0" y="346"/>
                  </a:cubicBezTo>
                  <a:cubicBezTo>
                    <a:pt x="0" y="282"/>
                    <a:pt x="0" y="282"/>
                    <a:pt x="0" y="282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4" y="283"/>
                    <a:pt x="4" y="283"/>
                    <a:pt x="4" y="283"/>
                  </a:cubicBezTo>
                  <a:cubicBezTo>
                    <a:pt x="5" y="282"/>
                    <a:pt x="5" y="279"/>
                    <a:pt x="4" y="278"/>
                  </a:cubicBezTo>
                  <a:cubicBezTo>
                    <a:pt x="4" y="277"/>
                    <a:pt x="4" y="277"/>
                    <a:pt x="4" y="276"/>
                  </a:cubicBezTo>
                  <a:cubicBezTo>
                    <a:pt x="4" y="273"/>
                    <a:pt x="4" y="273"/>
                    <a:pt x="4" y="273"/>
                  </a:cubicBezTo>
                  <a:cubicBezTo>
                    <a:pt x="8" y="273"/>
                    <a:pt x="8" y="273"/>
                    <a:pt x="8" y="273"/>
                  </a:cubicBezTo>
                  <a:cubicBezTo>
                    <a:pt x="8" y="273"/>
                    <a:pt x="9" y="274"/>
                    <a:pt x="9" y="274"/>
                  </a:cubicBezTo>
                  <a:cubicBezTo>
                    <a:pt x="9" y="274"/>
                    <a:pt x="9" y="274"/>
                    <a:pt x="9" y="274"/>
                  </a:cubicBezTo>
                  <a:cubicBezTo>
                    <a:pt x="9" y="274"/>
                    <a:pt x="9" y="273"/>
                    <a:pt x="9" y="271"/>
                  </a:cubicBezTo>
                  <a:cubicBezTo>
                    <a:pt x="9" y="264"/>
                    <a:pt x="9" y="264"/>
                    <a:pt x="9" y="264"/>
                  </a:cubicBezTo>
                  <a:cubicBezTo>
                    <a:pt x="9" y="260"/>
                    <a:pt x="12" y="259"/>
                    <a:pt x="12" y="259"/>
                  </a:cubicBezTo>
                  <a:cubicBezTo>
                    <a:pt x="13" y="259"/>
                    <a:pt x="13" y="259"/>
                    <a:pt x="13" y="259"/>
                  </a:cubicBezTo>
                  <a:cubicBezTo>
                    <a:pt x="13" y="258"/>
                    <a:pt x="13" y="257"/>
                    <a:pt x="13" y="256"/>
                  </a:cubicBezTo>
                  <a:cubicBezTo>
                    <a:pt x="13" y="256"/>
                    <a:pt x="13" y="256"/>
                    <a:pt x="11" y="256"/>
                  </a:cubicBezTo>
                  <a:cubicBezTo>
                    <a:pt x="10" y="256"/>
                    <a:pt x="10" y="256"/>
                    <a:pt x="9" y="256"/>
                  </a:cubicBezTo>
                  <a:cubicBezTo>
                    <a:pt x="9" y="256"/>
                    <a:pt x="8" y="256"/>
                    <a:pt x="8" y="256"/>
                  </a:cubicBezTo>
                  <a:cubicBezTo>
                    <a:pt x="2" y="256"/>
                    <a:pt x="2" y="256"/>
                    <a:pt x="2" y="256"/>
                  </a:cubicBezTo>
                  <a:cubicBezTo>
                    <a:pt x="5" y="251"/>
                    <a:pt x="5" y="251"/>
                    <a:pt x="5" y="251"/>
                  </a:cubicBezTo>
                  <a:cubicBezTo>
                    <a:pt x="17" y="229"/>
                    <a:pt x="31" y="208"/>
                    <a:pt x="46" y="188"/>
                  </a:cubicBezTo>
                  <a:cubicBezTo>
                    <a:pt x="83" y="137"/>
                    <a:pt x="129" y="92"/>
                    <a:pt x="183" y="53"/>
                  </a:cubicBezTo>
                  <a:cubicBezTo>
                    <a:pt x="209" y="35"/>
                    <a:pt x="238" y="18"/>
                    <a:pt x="268" y="2"/>
                  </a:cubicBezTo>
                  <a:cubicBezTo>
                    <a:pt x="271" y="0"/>
                    <a:pt x="273" y="0"/>
                    <a:pt x="276" y="0"/>
                  </a:cubicBezTo>
                  <a:cubicBezTo>
                    <a:pt x="283" y="0"/>
                    <a:pt x="283" y="0"/>
                    <a:pt x="283" y="0"/>
                  </a:cubicBezTo>
                  <a:cubicBezTo>
                    <a:pt x="286" y="0"/>
                    <a:pt x="292" y="0"/>
                    <a:pt x="293" y="6"/>
                  </a:cubicBezTo>
                  <a:cubicBezTo>
                    <a:pt x="293" y="9"/>
                    <a:pt x="293" y="12"/>
                    <a:pt x="291" y="16"/>
                  </a:cubicBezTo>
                  <a:cubicBezTo>
                    <a:pt x="290" y="17"/>
                    <a:pt x="289" y="18"/>
                    <a:pt x="288" y="19"/>
                  </a:cubicBezTo>
                  <a:cubicBezTo>
                    <a:pt x="287" y="21"/>
                    <a:pt x="287" y="21"/>
                    <a:pt x="287" y="21"/>
                  </a:cubicBezTo>
                  <a:cubicBezTo>
                    <a:pt x="285" y="20"/>
                    <a:pt x="285" y="20"/>
                    <a:pt x="285" y="20"/>
                  </a:cubicBezTo>
                  <a:cubicBezTo>
                    <a:pt x="285" y="20"/>
                    <a:pt x="285" y="20"/>
                    <a:pt x="285" y="20"/>
                  </a:cubicBezTo>
                  <a:cubicBezTo>
                    <a:pt x="284" y="20"/>
                    <a:pt x="284" y="20"/>
                    <a:pt x="284" y="21"/>
                  </a:cubicBezTo>
                  <a:cubicBezTo>
                    <a:pt x="284" y="21"/>
                    <a:pt x="284" y="21"/>
                    <a:pt x="284" y="21"/>
                  </a:cubicBezTo>
                  <a:cubicBezTo>
                    <a:pt x="284" y="24"/>
                    <a:pt x="283" y="25"/>
                    <a:pt x="280" y="25"/>
                  </a:cubicBezTo>
                  <a:cubicBezTo>
                    <a:pt x="273" y="25"/>
                    <a:pt x="273" y="25"/>
                    <a:pt x="273" y="25"/>
                  </a:cubicBezTo>
                  <a:cubicBezTo>
                    <a:pt x="272" y="25"/>
                    <a:pt x="271" y="25"/>
                    <a:pt x="270" y="25"/>
                  </a:cubicBezTo>
                  <a:cubicBezTo>
                    <a:pt x="270" y="25"/>
                    <a:pt x="270" y="25"/>
                    <a:pt x="270" y="26"/>
                  </a:cubicBezTo>
                  <a:cubicBezTo>
                    <a:pt x="270" y="28"/>
                    <a:pt x="269" y="30"/>
                    <a:pt x="265" y="30"/>
                  </a:cubicBezTo>
                  <a:cubicBezTo>
                    <a:pt x="265" y="30"/>
                    <a:pt x="264" y="30"/>
                    <a:pt x="264" y="30"/>
                  </a:cubicBezTo>
                  <a:cubicBezTo>
                    <a:pt x="264" y="30"/>
                    <a:pt x="264" y="30"/>
                    <a:pt x="263" y="30"/>
                  </a:cubicBezTo>
                  <a:cubicBezTo>
                    <a:pt x="252" y="30"/>
                    <a:pt x="252" y="30"/>
                    <a:pt x="252" y="30"/>
                  </a:cubicBezTo>
                  <a:cubicBezTo>
                    <a:pt x="252" y="30"/>
                    <a:pt x="252" y="30"/>
                    <a:pt x="252" y="30"/>
                  </a:cubicBezTo>
                  <a:cubicBezTo>
                    <a:pt x="252" y="30"/>
                    <a:pt x="252" y="30"/>
                    <a:pt x="252" y="30"/>
                  </a:cubicBezTo>
                  <a:cubicBezTo>
                    <a:pt x="252" y="30"/>
                    <a:pt x="252" y="30"/>
                    <a:pt x="252" y="30"/>
                  </a:cubicBezTo>
                  <a:cubicBezTo>
                    <a:pt x="252" y="30"/>
                    <a:pt x="251" y="30"/>
                    <a:pt x="251" y="32"/>
                  </a:cubicBezTo>
                  <a:cubicBezTo>
                    <a:pt x="251" y="35"/>
                    <a:pt x="251" y="35"/>
                    <a:pt x="251" y="35"/>
                  </a:cubicBezTo>
                  <a:cubicBezTo>
                    <a:pt x="247" y="34"/>
                    <a:pt x="247" y="34"/>
                    <a:pt x="247" y="34"/>
                  </a:cubicBezTo>
                  <a:cubicBezTo>
                    <a:pt x="247" y="34"/>
                    <a:pt x="247" y="34"/>
                    <a:pt x="247" y="34"/>
                  </a:cubicBezTo>
                  <a:cubicBezTo>
                    <a:pt x="246" y="35"/>
                    <a:pt x="246" y="37"/>
                    <a:pt x="246" y="38"/>
                  </a:cubicBezTo>
                  <a:cubicBezTo>
                    <a:pt x="246" y="43"/>
                    <a:pt x="246" y="43"/>
                    <a:pt x="246" y="43"/>
                  </a:cubicBezTo>
                  <a:cubicBezTo>
                    <a:pt x="246" y="43"/>
                    <a:pt x="246" y="44"/>
                    <a:pt x="247" y="44"/>
                  </a:cubicBezTo>
                  <a:cubicBezTo>
                    <a:pt x="247" y="44"/>
                    <a:pt x="247" y="46"/>
                    <a:pt x="246" y="47"/>
                  </a:cubicBezTo>
                  <a:cubicBezTo>
                    <a:pt x="244" y="49"/>
                    <a:pt x="243" y="49"/>
                    <a:pt x="242" y="49"/>
                  </a:cubicBezTo>
                  <a:cubicBezTo>
                    <a:pt x="242" y="49"/>
                    <a:pt x="242" y="49"/>
                    <a:pt x="242" y="49"/>
                  </a:cubicBezTo>
                  <a:cubicBezTo>
                    <a:pt x="242" y="54"/>
                    <a:pt x="242" y="54"/>
                    <a:pt x="242" y="54"/>
                  </a:cubicBezTo>
                  <a:cubicBezTo>
                    <a:pt x="238" y="53"/>
                    <a:pt x="238" y="53"/>
                    <a:pt x="238" y="53"/>
                  </a:cubicBezTo>
                  <a:cubicBezTo>
                    <a:pt x="238" y="53"/>
                    <a:pt x="238" y="53"/>
                    <a:pt x="237" y="53"/>
                  </a:cubicBezTo>
                  <a:cubicBezTo>
                    <a:pt x="237" y="54"/>
                    <a:pt x="237" y="57"/>
                    <a:pt x="237" y="58"/>
                  </a:cubicBezTo>
                  <a:cubicBezTo>
                    <a:pt x="237" y="58"/>
                    <a:pt x="237" y="59"/>
                    <a:pt x="237" y="59"/>
                  </a:cubicBezTo>
                  <a:cubicBezTo>
                    <a:pt x="237" y="60"/>
                    <a:pt x="238" y="61"/>
                    <a:pt x="238" y="61"/>
                  </a:cubicBezTo>
                  <a:cubicBezTo>
                    <a:pt x="239" y="64"/>
                    <a:pt x="241" y="67"/>
                    <a:pt x="240" y="70"/>
                  </a:cubicBezTo>
                  <a:cubicBezTo>
                    <a:pt x="239" y="72"/>
                    <a:pt x="238" y="73"/>
                    <a:pt x="238" y="74"/>
                  </a:cubicBezTo>
                  <a:cubicBezTo>
                    <a:pt x="237" y="74"/>
                    <a:pt x="237" y="75"/>
                    <a:pt x="237" y="75"/>
                  </a:cubicBezTo>
                  <a:cubicBezTo>
                    <a:pt x="237" y="75"/>
                    <a:pt x="237" y="75"/>
                    <a:pt x="238" y="75"/>
                  </a:cubicBezTo>
                  <a:cubicBezTo>
                    <a:pt x="238" y="75"/>
                    <a:pt x="238" y="75"/>
                    <a:pt x="239" y="75"/>
                  </a:cubicBezTo>
                  <a:cubicBezTo>
                    <a:pt x="239" y="75"/>
                    <a:pt x="240" y="75"/>
                    <a:pt x="240" y="75"/>
                  </a:cubicBezTo>
                  <a:cubicBezTo>
                    <a:pt x="240" y="75"/>
                    <a:pt x="240" y="75"/>
                    <a:pt x="240" y="75"/>
                  </a:cubicBezTo>
                  <a:cubicBezTo>
                    <a:pt x="240" y="72"/>
                    <a:pt x="242" y="71"/>
                    <a:pt x="243" y="71"/>
                  </a:cubicBezTo>
                  <a:cubicBezTo>
                    <a:pt x="245" y="70"/>
                    <a:pt x="247" y="68"/>
                    <a:pt x="249" y="67"/>
                  </a:cubicBezTo>
                  <a:cubicBezTo>
                    <a:pt x="250" y="66"/>
                    <a:pt x="250" y="65"/>
                    <a:pt x="252" y="64"/>
                  </a:cubicBezTo>
                  <a:cubicBezTo>
                    <a:pt x="254" y="62"/>
                    <a:pt x="256" y="61"/>
                    <a:pt x="259" y="61"/>
                  </a:cubicBezTo>
                  <a:cubicBezTo>
                    <a:pt x="259" y="61"/>
                    <a:pt x="260" y="61"/>
                    <a:pt x="260" y="61"/>
                  </a:cubicBezTo>
                  <a:cubicBezTo>
                    <a:pt x="261" y="61"/>
                    <a:pt x="262" y="61"/>
                    <a:pt x="263" y="61"/>
                  </a:cubicBezTo>
                  <a:cubicBezTo>
                    <a:pt x="264" y="60"/>
                    <a:pt x="264" y="59"/>
                    <a:pt x="264" y="57"/>
                  </a:cubicBezTo>
                  <a:cubicBezTo>
                    <a:pt x="264" y="57"/>
                    <a:pt x="264" y="57"/>
                    <a:pt x="264" y="57"/>
                  </a:cubicBezTo>
                  <a:cubicBezTo>
                    <a:pt x="264" y="54"/>
                    <a:pt x="265" y="53"/>
                    <a:pt x="267" y="52"/>
                  </a:cubicBezTo>
                  <a:cubicBezTo>
                    <a:pt x="267" y="51"/>
                    <a:pt x="268" y="51"/>
                    <a:pt x="268" y="51"/>
                  </a:cubicBezTo>
                  <a:cubicBezTo>
                    <a:pt x="269" y="49"/>
                    <a:pt x="269" y="45"/>
                    <a:pt x="269" y="43"/>
                  </a:cubicBezTo>
                  <a:cubicBezTo>
                    <a:pt x="269" y="41"/>
                    <a:pt x="269" y="41"/>
                    <a:pt x="269" y="41"/>
                  </a:cubicBezTo>
                  <a:cubicBezTo>
                    <a:pt x="268" y="38"/>
                    <a:pt x="268" y="38"/>
                    <a:pt x="268" y="38"/>
                  </a:cubicBezTo>
                  <a:cubicBezTo>
                    <a:pt x="280" y="38"/>
                    <a:pt x="280" y="38"/>
                    <a:pt x="280" y="38"/>
                  </a:cubicBezTo>
                  <a:cubicBezTo>
                    <a:pt x="281" y="38"/>
                    <a:pt x="281" y="38"/>
                    <a:pt x="282" y="38"/>
                  </a:cubicBezTo>
                  <a:cubicBezTo>
                    <a:pt x="282" y="38"/>
                    <a:pt x="283" y="38"/>
                    <a:pt x="284" y="38"/>
                  </a:cubicBezTo>
                  <a:cubicBezTo>
                    <a:pt x="285" y="38"/>
                    <a:pt x="286" y="38"/>
                    <a:pt x="286" y="37"/>
                  </a:cubicBezTo>
                  <a:cubicBezTo>
                    <a:pt x="289" y="36"/>
                    <a:pt x="290" y="34"/>
                    <a:pt x="292" y="31"/>
                  </a:cubicBezTo>
                  <a:cubicBezTo>
                    <a:pt x="293" y="29"/>
                    <a:pt x="294" y="28"/>
                    <a:pt x="297" y="28"/>
                  </a:cubicBezTo>
                  <a:cubicBezTo>
                    <a:pt x="316" y="28"/>
                    <a:pt x="316" y="28"/>
                    <a:pt x="316" y="28"/>
                  </a:cubicBezTo>
                  <a:cubicBezTo>
                    <a:pt x="317" y="28"/>
                    <a:pt x="317" y="28"/>
                    <a:pt x="317" y="28"/>
                  </a:cubicBezTo>
                  <a:cubicBezTo>
                    <a:pt x="317" y="28"/>
                    <a:pt x="318" y="28"/>
                    <a:pt x="318" y="28"/>
                  </a:cubicBezTo>
                  <a:cubicBezTo>
                    <a:pt x="320" y="28"/>
                    <a:pt x="322" y="29"/>
                    <a:pt x="322" y="32"/>
                  </a:cubicBezTo>
                  <a:cubicBezTo>
                    <a:pt x="322" y="40"/>
                    <a:pt x="322" y="40"/>
                    <a:pt x="322" y="40"/>
                  </a:cubicBezTo>
                  <a:cubicBezTo>
                    <a:pt x="318" y="39"/>
                    <a:pt x="318" y="39"/>
                    <a:pt x="318" y="39"/>
                  </a:cubicBezTo>
                  <a:cubicBezTo>
                    <a:pt x="318" y="39"/>
                    <a:pt x="318" y="39"/>
                    <a:pt x="318" y="39"/>
                  </a:cubicBezTo>
                  <a:cubicBezTo>
                    <a:pt x="318" y="39"/>
                    <a:pt x="318" y="39"/>
                    <a:pt x="318" y="39"/>
                  </a:cubicBezTo>
                  <a:cubicBezTo>
                    <a:pt x="318" y="39"/>
                    <a:pt x="317" y="39"/>
                    <a:pt x="317" y="41"/>
                  </a:cubicBezTo>
                  <a:cubicBezTo>
                    <a:pt x="317" y="41"/>
                    <a:pt x="318" y="41"/>
                    <a:pt x="319" y="42"/>
                  </a:cubicBezTo>
                  <a:cubicBezTo>
                    <a:pt x="320" y="42"/>
                    <a:pt x="320" y="42"/>
                    <a:pt x="321" y="42"/>
                  </a:cubicBezTo>
                  <a:cubicBezTo>
                    <a:pt x="322" y="42"/>
                    <a:pt x="323" y="42"/>
                    <a:pt x="324" y="42"/>
                  </a:cubicBezTo>
                  <a:cubicBezTo>
                    <a:pt x="324" y="42"/>
                    <a:pt x="325" y="42"/>
                    <a:pt x="325" y="42"/>
                  </a:cubicBezTo>
                  <a:cubicBezTo>
                    <a:pt x="326" y="42"/>
                    <a:pt x="327" y="41"/>
                    <a:pt x="327" y="41"/>
                  </a:cubicBezTo>
                  <a:cubicBezTo>
                    <a:pt x="328" y="39"/>
                    <a:pt x="330" y="38"/>
                    <a:pt x="332" y="38"/>
                  </a:cubicBezTo>
                  <a:cubicBezTo>
                    <a:pt x="336" y="37"/>
                    <a:pt x="336" y="37"/>
                    <a:pt x="336" y="37"/>
                  </a:cubicBezTo>
                  <a:cubicBezTo>
                    <a:pt x="336" y="54"/>
                    <a:pt x="336" y="54"/>
                    <a:pt x="336" y="54"/>
                  </a:cubicBezTo>
                  <a:cubicBezTo>
                    <a:pt x="336" y="55"/>
                    <a:pt x="337" y="57"/>
                    <a:pt x="338" y="59"/>
                  </a:cubicBezTo>
                  <a:cubicBezTo>
                    <a:pt x="338" y="59"/>
                    <a:pt x="338" y="59"/>
                    <a:pt x="338" y="59"/>
                  </a:cubicBezTo>
                  <a:cubicBezTo>
                    <a:pt x="340" y="62"/>
                    <a:pt x="341" y="64"/>
                    <a:pt x="341" y="68"/>
                  </a:cubicBezTo>
                  <a:cubicBezTo>
                    <a:pt x="341" y="69"/>
                    <a:pt x="341" y="71"/>
                    <a:pt x="341" y="73"/>
                  </a:cubicBezTo>
                  <a:cubicBezTo>
                    <a:pt x="341" y="74"/>
                    <a:pt x="340" y="77"/>
                    <a:pt x="336" y="77"/>
                  </a:cubicBezTo>
                  <a:cubicBezTo>
                    <a:pt x="335" y="77"/>
                    <a:pt x="335" y="77"/>
                    <a:pt x="334" y="77"/>
                  </a:cubicBezTo>
                  <a:cubicBezTo>
                    <a:pt x="334" y="77"/>
                    <a:pt x="333" y="77"/>
                    <a:pt x="333" y="77"/>
                  </a:cubicBezTo>
                  <a:cubicBezTo>
                    <a:pt x="333" y="77"/>
                    <a:pt x="332" y="77"/>
                    <a:pt x="332" y="77"/>
                  </a:cubicBezTo>
                  <a:cubicBezTo>
                    <a:pt x="330" y="77"/>
                    <a:pt x="329" y="77"/>
                    <a:pt x="327" y="77"/>
                  </a:cubicBezTo>
                  <a:cubicBezTo>
                    <a:pt x="326" y="77"/>
                    <a:pt x="325" y="76"/>
                    <a:pt x="323" y="76"/>
                  </a:cubicBezTo>
                  <a:cubicBezTo>
                    <a:pt x="321" y="76"/>
                    <a:pt x="320" y="77"/>
                    <a:pt x="318" y="77"/>
                  </a:cubicBezTo>
                  <a:cubicBezTo>
                    <a:pt x="318" y="77"/>
                    <a:pt x="318" y="78"/>
                    <a:pt x="317" y="78"/>
                  </a:cubicBezTo>
                  <a:cubicBezTo>
                    <a:pt x="317" y="78"/>
                    <a:pt x="317" y="78"/>
                    <a:pt x="317" y="79"/>
                  </a:cubicBezTo>
                  <a:cubicBezTo>
                    <a:pt x="316" y="81"/>
                    <a:pt x="315" y="81"/>
                    <a:pt x="313" y="82"/>
                  </a:cubicBezTo>
                  <a:cubicBezTo>
                    <a:pt x="313" y="82"/>
                    <a:pt x="312" y="82"/>
                    <a:pt x="312" y="82"/>
                  </a:cubicBezTo>
                  <a:cubicBezTo>
                    <a:pt x="312" y="82"/>
                    <a:pt x="312" y="82"/>
                    <a:pt x="312" y="82"/>
                  </a:cubicBezTo>
                  <a:cubicBezTo>
                    <a:pt x="313" y="87"/>
                    <a:pt x="313" y="87"/>
                    <a:pt x="313" y="87"/>
                  </a:cubicBezTo>
                  <a:cubicBezTo>
                    <a:pt x="309" y="86"/>
                    <a:pt x="309" y="86"/>
                    <a:pt x="309" y="86"/>
                  </a:cubicBezTo>
                  <a:cubicBezTo>
                    <a:pt x="309" y="86"/>
                    <a:pt x="308" y="86"/>
                    <a:pt x="308" y="86"/>
                  </a:cubicBezTo>
                  <a:cubicBezTo>
                    <a:pt x="308" y="87"/>
                    <a:pt x="308" y="87"/>
                    <a:pt x="308" y="88"/>
                  </a:cubicBezTo>
                  <a:cubicBezTo>
                    <a:pt x="308" y="91"/>
                    <a:pt x="308" y="91"/>
                    <a:pt x="308" y="91"/>
                  </a:cubicBezTo>
                  <a:cubicBezTo>
                    <a:pt x="272" y="91"/>
                    <a:pt x="272" y="91"/>
                    <a:pt x="272" y="91"/>
                  </a:cubicBezTo>
                  <a:cubicBezTo>
                    <a:pt x="271" y="91"/>
                    <a:pt x="270" y="91"/>
                    <a:pt x="269" y="91"/>
                  </a:cubicBezTo>
                  <a:cubicBezTo>
                    <a:pt x="268" y="91"/>
                    <a:pt x="268" y="91"/>
                    <a:pt x="267" y="91"/>
                  </a:cubicBezTo>
                  <a:cubicBezTo>
                    <a:pt x="266" y="91"/>
                    <a:pt x="266" y="91"/>
                    <a:pt x="266" y="91"/>
                  </a:cubicBezTo>
                  <a:cubicBezTo>
                    <a:pt x="266" y="91"/>
                    <a:pt x="265" y="95"/>
                    <a:pt x="265" y="95"/>
                  </a:cubicBezTo>
                  <a:cubicBezTo>
                    <a:pt x="262" y="96"/>
                    <a:pt x="262" y="96"/>
                    <a:pt x="262" y="96"/>
                  </a:cubicBezTo>
                  <a:cubicBezTo>
                    <a:pt x="262" y="96"/>
                    <a:pt x="261" y="96"/>
                    <a:pt x="260" y="96"/>
                  </a:cubicBezTo>
                  <a:cubicBezTo>
                    <a:pt x="259" y="95"/>
                    <a:pt x="258" y="95"/>
                    <a:pt x="257" y="95"/>
                  </a:cubicBezTo>
                  <a:cubicBezTo>
                    <a:pt x="256" y="95"/>
                    <a:pt x="256" y="95"/>
                    <a:pt x="256" y="95"/>
                  </a:cubicBezTo>
                  <a:cubicBezTo>
                    <a:pt x="256" y="96"/>
                    <a:pt x="256" y="100"/>
                    <a:pt x="256" y="100"/>
                  </a:cubicBezTo>
                  <a:cubicBezTo>
                    <a:pt x="253" y="100"/>
                    <a:pt x="253" y="100"/>
                    <a:pt x="253" y="100"/>
                  </a:cubicBezTo>
                  <a:cubicBezTo>
                    <a:pt x="252" y="100"/>
                    <a:pt x="251" y="101"/>
                    <a:pt x="251" y="101"/>
                  </a:cubicBezTo>
                  <a:cubicBezTo>
                    <a:pt x="251" y="101"/>
                    <a:pt x="251" y="101"/>
                    <a:pt x="251" y="101"/>
                  </a:cubicBezTo>
                  <a:cubicBezTo>
                    <a:pt x="251" y="102"/>
                    <a:pt x="252" y="103"/>
                    <a:pt x="253" y="103"/>
                  </a:cubicBezTo>
                  <a:cubicBezTo>
                    <a:pt x="254" y="103"/>
                    <a:pt x="255" y="103"/>
                    <a:pt x="256" y="103"/>
                  </a:cubicBezTo>
                  <a:cubicBezTo>
                    <a:pt x="257" y="103"/>
                    <a:pt x="258" y="103"/>
                    <a:pt x="259" y="103"/>
                  </a:cubicBezTo>
                  <a:cubicBezTo>
                    <a:pt x="259" y="102"/>
                    <a:pt x="259" y="102"/>
                    <a:pt x="259" y="102"/>
                  </a:cubicBezTo>
                  <a:cubicBezTo>
                    <a:pt x="259" y="100"/>
                    <a:pt x="261" y="99"/>
                    <a:pt x="263" y="99"/>
                  </a:cubicBezTo>
                  <a:cubicBezTo>
                    <a:pt x="275" y="99"/>
                    <a:pt x="275" y="99"/>
                    <a:pt x="275" y="99"/>
                  </a:cubicBezTo>
                  <a:cubicBezTo>
                    <a:pt x="275" y="102"/>
                    <a:pt x="275" y="102"/>
                    <a:pt x="275" y="102"/>
                  </a:cubicBezTo>
                  <a:cubicBezTo>
                    <a:pt x="275" y="106"/>
                    <a:pt x="273" y="108"/>
                    <a:pt x="271" y="110"/>
                  </a:cubicBezTo>
                  <a:cubicBezTo>
                    <a:pt x="271" y="110"/>
                    <a:pt x="270" y="111"/>
                    <a:pt x="270" y="111"/>
                  </a:cubicBezTo>
                  <a:cubicBezTo>
                    <a:pt x="269" y="113"/>
                    <a:pt x="268" y="115"/>
                    <a:pt x="266" y="115"/>
                  </a:cubicBezTo>
                  <a:cubicBezTo>
                    <a:pt x="265" y="115"/>
                    <a:pt x="265" y="115"/>
                    <a:pt x="265" y="115"/>
                  </a:cubicBezTo>
                  <a:cubicBezTo>
                    <a:pt x="259" y="115"/>
                    <a:pt x="259" y="115"/>
                    <a:pt x="259" y="115"/>
                  </a:cubicBezTo>
                  <a:cubicBezTo>
                    <a:pt x="258" y="115"/>
                    <a:pt x="258" y="115"/>
                    <a:pt x="257" y="114"/>
                  </a:cubicBezTo>
                  <a:cubicBezTo>
                    <a:pt x="257" y="114"/>
                    <a:pt x="257" y="114"/>
                    <a:pt x="256" y="114"/>
                  </a:cubicBezTo>
                  <a:cubicBezTo>
                    <a:pt x="256" y="114"/>
                    <a:pt x="256" y="114"/>
                    <a:pt x="256" y="114"/>
                  </a:cubicBezTo>
                  <a:cubicBezTo>
                    <a:pt x="256" y="115"/>
                    <a:pt x="256" y="115"/>
                    <a:pt x="256" y="116"/>
                  </a:cubicBezTo>
                  <a:cubicBezTo>
                    <a:pt x="256" y="117"/>
                    <a:pt x="255" y="119"/>
                    <a:pt x="251" y="119"/>
                  </a:cubicBezTo>
                  <a:cubicBezTo>
                    <a:pt x="250" y="119"/>
                    <a:pt x="249" y="119"/>
                    <a:pt x="249" y="119"/>
                  </a:cubicBezTo>
                  <a:cubicBezTo>
                    <a:pt x="248" y="119"/>
                    <a:pt x="247" y="119"/>
                    <a:pt x="247" y="119"/>
                  </a:cubicBezTo>
                  <a:cubicBezTo>
                    <a:pt x="247" y="119"/>
                    <a:pt x="247" y="119"/>
                    <a:pt x="247" y="119"/>
                  </a:cubicBezTo>
                  <a:cubicBezTo>
                    <a:pt x="247" y="120"/>
                    <a:pt x="246" y="124"/>
                    <a:pt x="246" y="124"/>
                  </a:cubicBezTo>
                  <a:cubicBezTo>
                    <a:pt x="243" y="124"/>
                    <a:pt x="243" y="124"/>
                    <a:pt x="243" y="124"/>
                  </a:cubicBezTo>
                  <a:cubicBezTo>
                    <a:pt x="243" y="124"/>
                    <a:pt x="242" y="124"/>
                    <a:pt x="241" y="124"/>
                  </a:cubicBezTo>
                  <a:cubicBezTo>
                    <a:pt x="240" y="124"/>
                    <a:pt x="239" y="124"/>
                    <a:pt x="238" y="124"/>
                  </a:cubicBezTo>
                  <a:cubicBezTo>
                    <a:pt x="238" y="124"/>
                    <a:pt x="237" y="124"/>
                    <a:pt x="237" y="124"/>
                  </a:cubicBezTo>
                  <a:cubicBezTo>
                    <a:pt x="237" y="124"/>
                    <a:pt x="237" y="129"/>
                    <a:pt x="237" y="129"/>
                  </a:cubicBezTo>
                  <a:cubicBezTo>
                    <a:pt x="233" y="129"/>
                    <a:pt x="233" y="129"/>
                    <a:pt x="233" y="129"/>
                  </a:cubicBezTo>
                  <a:cubicBezTo>
                    <a:pt x="233" y="129"/>
                    <a:pt x="233" y="129"/>
                    <a:pt x="233" y="129"/>
                  </a:cubicBezTo>
                  <a:cubicBezTo>
                    <a:pt x="233" y="129"/>
                    <a:pt x="233" y="129"/>
                    <a:pt x="233" y="129"/>
                  </a:cubicBezTo>
                  <a:cubicBezTo>
                    <a:pt x="233" y="129"/>
                    <a:pt x="232" y="129"/>
                    <a:pt x="232" y="131"/>
                  </a:cubicBezTo>
                  <a:cubicBezTo>
                    <a:pt x="232" y="133"/>
                    <a:pt x="232" y="133"/>
                    <a:pt x="232" y="133"/>
                  </a:cubicBezTo>
                  <a:cubicBezTo>
                    <a:pt x="229" y="133"/>
                    <a:pt x="229" y="133"/>
                    <a:pt x="229" y="133"/>
                  </a:cubicBezTo>
                  <a:cubicBezTo>
                    <a:pt x="229" y="133"/>
                    <a:pt x="229" y="133"/>
                    <a:pt x="228" y="135"/>
                  </a:cubicBezTo>
                  <a:cubicBezTo>
                    <a:pt x="228" y="136"/>
                    <a:pt x="228" y="137"/>
                    <a:pt x="228" y="138"/>
                  </a:cubicBezTo>
                  <a:cubicBezTo>
                    <a:pt x="228" y="140"/>
                    <a:pt x="228" y="143"/>
                    <a:pt x="226" y="145"/>
                  </a:cubicBezTo>
                  <a:cubicBezTo>
                    <a:pt x="226" y="146"/>
                    <a:pt x="225" y="147"/>
                    <a:pt x="224" y="147"/>
                  </a:cubicBezTo>
                  <a:cubicBezTo>
                    <a:pt x="224" y="148"/>
                    <a:pt x="224" y="148"/>
                    <a:pt x="224" y="148"/>
                  </a:cubicBezTo>
                  <a:cubicBezTo>
                    <a:pt x="223" y="149"/>
                    <a:pt x="223" y="149"/>
                    <a:pt x="223" y="149"/>
                  </a:cubicBezTo>
                  <a:cubicBezTo>
                    <a:pt x="223" y="150"/>
                    <a:pt x="222" y="152"/>
                    <a:pt x="219" y="152"/>
                  </a:cubicBezTo>
                  <a:cubicBezTo>
                    <a:pt x="212" y="152"/>
                    <a:pt x="212" y="152"/>
                    <a:pt x="212" y="152"/>
                  </a:cubicBezTo>
                  <a:cubicBezTo>
                    <a:pt x="211" y="152"/>
                    <a:pt x="211" y="152"/>
                    <a:pt x="210" y="152"/>
                  </a:cubicBezTo>
                  <a:cubicBezTo>
                    <a:pt x="210" y="152"/>
                    <a:pt x="209" y="152"/>
                    <a:pt x="209" y="152"/>
                  </a:cubicBezTo>
                  <a:cubicBezTo>
                    <a:pt x="209" y="152"/>
                    <a:pt x="209" y="152"/>
                    <a:pt x="209" y="152"/>
                  </a:cubicBezTo>
                  <a:cubicBezTo>
                    <a:pt x="209" y="152"/>
                    <a:pt x="209" y="153"/>
                    <a:pt x="209" y="154"/>
                  </a:cubicBezTo>
                  <a:cubicBezTo>
                    <a:pt x="209" y="155"/>
                    <a:pt x="208" y="157"/>
                    <a:pt x="204" y="157"/>
                  </a:cubicBezTo>
                  <a:cubicBezTo>
                    <a:pt x="203" y="157"/>
                    <a:pt x="202" y="157"/>
                    <a:pt x="202" y="157"/>
                  </a:cubicBezTo>
                  <a:cubicBezTo>
                    <a:pt x="202" y="157"/>
                    <a:pt x="202" y="157"/>
                    <a:pt x="202" y="157"/>
                  </a:cubicBezTo>
                  <a:cubicBezTo>
                    <a:pt x="196" y="160"/>
                    <a:pt x="191" y="164"/>
                    <a:pt x="188" y="170"/>
                  </a:cubicBezTo>
                  <a:cubicBezTo>
                    <a:pt x="187" y="171"/>
                    <a:pt x="186" y="172"/>
                    <a:pt x="185" y="174"/>
                  </a:cubicBezTo>
                  <a:cubicBezTo>
                    <a:pt x="185" y="180"/>
                    <a:pt x="185" y="180"/>
                    <a:pt x="185" y="180"/>
                  </a:cubicBezTo>
                  <a:cubicBezTo>
                    <a:pt x="185" y="180"/>
                    <a:pt x="185" y="180"/>
                    <a:pt x="185" y="180"/>
                  </a:cubicBezTo>
                  <a:cubicBezTo>
                    <a:pt x="186" y="184"/>
                    <a:pt x="184" y="185"/>
                    <a:pt x="182" y="185"/>
                  </a:cubicBezTo>
                  <a:cubicBezTo>
                    <a:pt x="181" y="186"/>
                    <a:pt x="181" y="186"/>
                    <a:pt x="180" y="186"/>
                  </a:cubicBezTo>
                  <a:cubicBezTo>
                    <a:pt x="180" y="186"/>
                    <a:pt x="179" y="187"/>
                    <a:pt x="178" y="188"/>
                  </a:cubicBezTo>
                  <a:cubicBezTo>
                    <a:pt x="177" y="189"/>
                    <a:pt x="177" y="190"/>
                    <a:pt x="176" y="192"/>
                  </a:cubicBezTo>
                  <a:cubicBezTo>
                    <a:pt x="176" y="192"/>
                    <a:pt x="176" y="192"/>
                    <a:pt x="176" y="192"/>
                  </a:cubicBezTo>
                  <a:cubicBezTo>
                    <a:pt x="175" y="194"/>
                    <a:pt x="173" y="195"/>
                    <a:pt x="171" y="195"/>
                  </a:cubicBezTo>
                  <a:cubicBezTo>
                    <a:pt x="169" y="195"/>
                    <a:pt x="169" y="195"/>
                    <a:pt x="169" y="195"/>
                  </a:cubicBezTo>
                  <a:cubicBezTo>
                    <a:pt x="166" y="196"/>
                    <a:pt x="164" y="197"/>
                    <a:pt x="162" y="199"/>
                  </a:cubicBezTo>
                  <a:cubicBezTo>
                    <a:pt x="160" y="201"/>
                    <a:pt x="158" y="203"/>
                    <a:pt x="157" y="206"/>
                  </a:cubicBezTo>
                  <a:cubicBezTo>
                    <a:pt x="156" y="208"/>
                    <a:pt x="154" y="209"/>
                    <a:pt x="151" y="209"/>
                  </a:cubicBezTo>
                  <a:cubicBezTo>
                    <a:pt x="150" y="209"/>
                    <a:pt x="150" y="209"/>
                    <a:pt x="149" y="209"/>
                  </a:cubicBezTo>
                  <a:cubicBezTo>
                    <a:pt x="149" y="209"/>
                    <a:pt x="148" y="209"/>
                    <a:pt x="148" y="209"/>
                  </a:cubicBezTo>
                  <a:cubicBezTo>
                    <a:pt x="143" y="209"/>
                    <a:pt x="143" y="209"/>
                    <a:pt x="143" y="209"/>
                  </a:cubicBezTo>
                  <a:cubicBezTo>
                    <a:pt x="143" y="209"/>
                    <a:pt x="143" y="209"/>
                    <a:pt x="143" y="209"/>
                  </a:cubicBezTo>
                  <a:cubicBezTo>
                    <a:pt x="143" y="210"/>
                    <a:pt x="143" y="210"/>
                    <a:pt x="143" y="211"/>
                  </a:cubicBezTo>
                  <a:cubicBezTo>
                    <a:pt x="144" y="212"/>
                    <a:pt x="144" y="212"/>
                    <a:pt x="145" y="212"/>
                  </a:cubicBezTo>
                  <a:cubicBezTo>
                    <a:pt x="148" y="213"/>
                    <a:pt x="148" y="217"/>
                    <a:pt x="148" y="219"/>
                  </a:cubicBezTo>
                  <a:cubicBezTo>
                    <a:pt x="147" y="219"/>
                    <a:pt x="147" y="220"/>
                    <a:pt x="147" y="220"/>
                  </a:cubicBezTo>
                  <a:cubicBezTo>
                    <a:pt x="147" y="223"/>
                    <a:pt x="147" y="223"/>
                    <a:pt x="147" y="223"/>
                  </a:cubicBezTo>
                  <a:cubicBezTo>
                    <a:pt x="144" y="223"/>
                    <a:pt x="144" y="223"/>
                    <a:pt x="144" y="223"/>
                  </a:cubicBezTo>
                  <a:cubicBezTo>
                    <a:pt x="143" y="223"/>
                    <a:pt x="143" y="223"/>
                    <a:pt x="142" y="223"/>
                  </a:cubicBezTo>
                  <a:cubicBezTo>
                    <a:pt x="141" y="223"/>
                    <a:pt x="140" y="223"/>
                    <a:pt x="139" y="224"/>
                  </a:cubicBezTo>
                  <a:cubicBezTo>
                    <a:pt x="139" y="224"/>
                    <a:pt x="138" y="224"/>
                    <a:pt x="138" y="225"/>
                  </a:cubicBezTo>
                  <a:cubicBezTo>
                    <a:pt x="138" y="226"/>
                    <a:pt x="136" y="228"/>
                    <a:pt x="133" y="228"/>
                  </a:cubicBezTo>
                  <a:cubicBezTo>
                    <a:pt x="132" y="228"/>
                    <a:pt x="132" y="228"/>
                    <a:pt x="131" y="228"/>
                  </a:cubicBezTo>
                  <a:cubicBezTo>
                    <a:pt x="131" y="228"/>
                    <a:pt x="130" y="228"/>
                    <a:pt x="130" y="228"/>
                  </a:cubicBezTo>
                  <a:cubicBezTo>
                    <a:pt x="130" y="228"/>
                    <a:pt x="130" y="228"/>
                    <a:pt x="130" y="228"/>
                  </a:cubicBezTo>
                  <a:cubicBezTo>
                    <a:pt x="130" y="228"/>
                    <a:pt x="130" y="228"/>
                    <a:pt x="130" y="228"/>
                  </a:cubicBezTo>
                  <a:cubicBezTo>
                    <a:pt x="129" y="228"/>
                    <a:pt x="129" y="228"/>
                    <a:pt x="129" y="228"/>
                  </a:cubicBezTo>
                  <a:cubicBezTo>
                    <a:pt x="128" y="228"/>
                    <a:pt x="128" y="231"/>
                    <a:pt x="128" y="236"/>
                  </a:cubicBezTo>
                  <a:cubicBezTo>
                    <a:pt x="129" y="237"/>
                    <a:pt x="129" y="238"/>
                    <a:pt x="129" y="239"/>
                  </a:cubicBezTo>
                  <a:cubicBezTo>
                    <a:pt x="129" y="243"/>
                    <a:pt x="129" y="243"/>
                    <a:pt x="129" y="243"/>
                  </a:cubicBezTo>
                  <a:cubicBezTo>
                    <a:pt x="125" y="242"/>
                    <a:pt x="125" y="242"/>
                    <a:pt x="125" y="242"/>
                  </a:cubicBezTo>
                  <a:cubicBezTo>
                    <a:pt x="125" y="242"/>
                    <a:pt x="124" y="242"/>
                    <a:pt x="124" y="242"/>
                  </a:cubicBezTo>
                  <a:cubicBezTo>
                    <a:pt x="124" y="242"/>
                    <a:pt x="124" y="246"/>
                    <a:pt x="124" y="247"/>
                  </a:cubicBezTo>
                  <a:cubicBezTo>
                    <a:pt x="124" y="247"/>
                    <a:pt x="124" y="248"/>
                    <a:pt x="124" y="248"/>
                  </a:cubicBezTo>
                  <a:cubicBezTo>
                    <a:pt x="124" y="252"/>
                    <a:pt x="124" y="252"/>
                    <a:pt x="124" y="252"/>
                  </a:cubicBezTo>
                  <a:cubicBezTo>
                    <a:pt x="120" y="251"/>
                    <a:pt x="120" y="251"/>
                    <a:pt x="120" y="251"/>
                  </a:cubicBezTo>
                  <a:cubicBezTo>
                    <a:pt x="120" y="251"/>
                    <a:pt x="120" y="251"/>
                    <a:pt x="120" y="251"/>
                  </a:cubicBezTo>
                  <a:cubicBezTo>
                    <a:pt x="119" y="252"/>
                    <a:pt x="119" y="255"/>
                    <a:pt x="119" y="257"/>
                  </a:cubicBezTo>
                  <a:cubicBezTo>
                    <a:pt x="119" y="262"/>
                    <a:pt x="119" y="269"/>
                    <a:pt x="112" y="270"/>
                  </a:cubicBezTo>
                  <a:cubicBezTo>
                    <a:pt x="107" y="271"/>
                    <a:pt x="107" y="271"/>
                    <a:pt x="107" y="271"/>
                  </a:cubicBezTo>
                  <a:cubicBezTo>
                    <a:pt x="108" y="266"/>
                    <a:pt x="108" y="266"/>
                    <a:pt x="108" y="266"/>
                  </a:cubicBezTo>
                  <a:cubicBezTo>
                    <a:pt x="108" y="266"/>
                    <a:pt x="108" y="266"/>
                    <a:pt x="108" y="266"/>
                  </a:cubicBezTo>
                  <a:cubicBezTo>
                    <a:pt x="108" y="266"/>
                    <a:pt x="108" y="266"/>
                    <a:pt x="108" y="266"/>
                  </a:cubicBezTo>
                  <a:cubicBezTo>
                    <a:pt x="107" y="266"/>
                    <a:pt x="107" y="266"/>
                    <a:pt x="107" y="266"/>
                  </a:cubicBezTo>
                  <a:cubicBezTo>
                    <a:pt x="105" y="265"/>
                    <a:pt x="104" y="264"/>
                    <a:pt x="104" y="261"/>
                  </a:cubicBezTo>
                  <a:cubicBezTo>
                    <a:pt x="104" y="255"/>
                    <a:pt x="104" y="255"/>
                    <a:pt x="104" y="255"/>
                  </a:cubicBezTo>
                  <a:cubicBezTo>
                    <a:pt x="106" y="255"/>
                    <a:pt x="106" y="255"/>
                    <a:pt x="106" y="255"/>
                  </a:cubicBezTo>
                  <a:cubicBezTo>
                    <a:pt x="107" y="254"/>
                    <a:pt x="107" y="253"/>
                    <a:pt x="108" y="253"/>
                  </a:cubicBezTo>
                  <a:cubicBezTo>
                    <a:pt x="109" y="250"/>
                    <a:pt x="110" y="246"/>
                    <a:pt x="109" y="242"/>
                  </a:cubicBezTo>
                  <a:cubicBezTo>
                    <a:pt x="108" y="237"/>
                    <a:pt x="106" y="234"/>
                    <a:pt x="104" y="233"/>
                  </a:cubicBezTo>
                  <a:cubicBezTo>
                    <a:pt x="104" y="232"/>
                    <a:pt x="103" y="232"/>
                    <a:pt x="102" y="232"/>
                  </a:cubicBezTo>
                  <a:cubicBezTo>
                    <a:pt x="102" y="232"/>
                    <a:pt x="101" y="232"/>
                    <a:pt x="100" y="232"/>
                  </a:cubicBezTo>
                  <a:cubicBezTo>
                    <a:pt x="100" y="232"/>
                    <a:pt x="99" y="232"/>
                    <a:pt x="98" y="232"/>
                  </a:cubicBezTo>
                  <a:cubicBezTo>
                    <a:pt x="96" y="232"/>
                    <a:pt x="92" y="235"/>
                    <a:pt x="91" y="235"/>
                  </a:cubicBezTo>
                  <a:cubicBezTo>
                    <a:pt x="90" y="236"/>
                    <a:pt x="90" y="236"/>
                    <a:pt x="89" y="237"/>
                  </a:cubicBezTo>
                  <a:cubicBezTo>
                    <a:pt x="86" y="239"/>
                    <a:pt x="83" y="241"/>
                    <a:pt x="79" y="241"/>
                  </a:cubicBezTo>
                  <a:cubicBezTo>
                    <a:pt x="79" y="241"/>
                    <a:pt x="78" y="241"/>
                    <a:pt x="78" y="240"/>
                  </a:cubicBezTo>
                  <a:cubicBezTo>
                    <a:pt x="75" y="240"/>
                    <a:pt x="73" y="239"/>
                    <a:pt x="72" y="239"/>
                  </a:cubicBezTo>
                  <a:cubicBezTo>
                    <a:pt x="71" y="238"/>
                    <a:pt x="70" y="238"/>
                    <a:pt x="70" y="238"/>
                  </a:cubicBezTo>
                  <a:cubicBezTo>
                    <a:pt x="69" y="237"/>
                    <a:pt x="68" y="237"/>
                    <a:pt x="68" y="237"/>
                  </a:cubicBezTo>
                  <a:cubicBezTo>
                    <a:pt x="67" y="237"/>
                    <a:pt x="67" y="238"/>
                    <a:pt x="67" y="239"/>
                  </a:cubicBezTo>
                  <a:cubicBezTo>
                    <a:pt x="67" y="240"/>
                    <a:pt x="67" y="240"/>
                    <a:pt x="67" y="241"/>
                  </a:cubicBezTo>
                  <a:cubicBezTo>
                    <a:pt x="66" y="246"/>
                    <a:pt x="62" y="248"/>
                    <a:pt x="59" y="251"/>
                  </a:cubicBezTo>
                  <a:cubicBezTo>
                    <a:pt x="57" y="252"/>
                    <a:pt x="56" y="253"/>
                    <a:pt x="55" y="254"/>
                  </a:cubicBezTo>
                  <a:cubicBezTo>
                    <a:pt x="54" y="255"/>
                    <a:pt x="54" y="256"/>
                    <a:pt x="53" y="257"/>
                  </a:cubicBezTo>
                  <a:cubicBezTo>
                    <a:pt x="53" y="260"/>
                    <a:pt x="51" y="261"/>
                    <a:pt x="50" y="261"/>
                  </a:cubicBezTo>
                  <a:cubicBezTo>
                    <a:pt x="49" y="261"/>
                    <a:pt x="49" y="261"/>
                    <a:pt x="49" y="261"/>
                  </a:cubicBezTo>
                  <a:cubicBezTo>
                    <a:pt x="48" y="261"/>
                    <a:pt x="48" y="261"/>
                    <a:pt x="48" y="261"/>
                  </a:cubicBezTo>
                  <a:cubicBezTo>
                    <a:pt x="48" y="261"/>
                    <a:pt x="48" y="264"/>
                    <a:pt x="48" y="265"/>
                  </a:cubicBezTo>
                  <a:cubicBezTo>
                    <a:pt x="48" y="266"/>
                    <a:pt x="48" y="267"/>
                    <a:pt x="48" y="267"/>
                  </a:cubicBezTo>
                  <a:cubicBezTo>
                    <a:pt x="48" y="271"/>
                    <a:pt x="48" y="271"/>
                    <a:pt x="48" y="271"/>
                  </a:cubicBezTo>
                  <a:cubicBezTo>
                    <a:pt x="45" y="270"/>
                    <a:pt x="45" y="270"/>
                    <a:pt x="45" y="270"/>
                  </a:cubicBezTo>
                  <a:cubicBezTo>
                    <a:pt x="44" y="270"/>
                    <a:pt x="44" y="270"/>
                    <a:pt x="44" y="270"/>
                  </a:cubicBezTo>
                  <a:cubicBezTo>
                    <a:pt x="44" y="271"/>
                    <a:pt x="44" y="274"/>
                    <a:pt x="44" y="275"/>
                  </a:cubicBezTo>
                  <a:cubicBezTo>
                    <a:pt x="44" y="276"/>
                    <a:pt x="44" y="276"/>
                    <a:pt x="44" y="276"/>
                  </a:cubicBezTo>
                  <a:cubicBezTo>
                    <a:pt x="44" y="280"/>
                    <a:pt x="44" y="280"/>
                    <a:pt x="44" y="280"/>
                  </a:cubicBezTo>
                  <a:cubicBezTo>
                    <a:pt x="40" y="280"/>
                    <a:pt x="40" y="280"/>
                    <a:pt x="40" y="280"/>
                  </a:cubicBezTo>
                  <a:cubicBezTo>
                    <a:pt x="40" y="279"/>
                    <a:pt x="40" y="279"/>
                    <a:pt x="39" y="279"/>
                  </a:cubicBezTo>
                  <a:cubicBezTo>
                    <a:pt x="39" y="280"/>
                    <a:pt x="39" y="283"/>
                    <a:pt x="39" y="288"/>
                  </a:cubicBezTo>
                  <a:cubicBezTo>
                    <a:pt x="39" y="289"/>
                    <a:pt x="39" y="290"/>
                    <a:pt x="39" y="291"/>
                  </a:cubicBezTo>
                  <a:cubicBezTo>
                    <a:pt x="39" y="294"/>
                    <a:pt x="39" y="294"/>
                    <a:pt x="39" y="294"/>
                  </a:cubicBezTo>
                  <a:cubicBezTo>
                    <a:pt x="35" y="294"/>
                    <a:pt x="35" y="294"/>
                    <a:pt x="35" y="294"/>
                  </a:cubicBezTo>
                  <a:cubicBezTo>
                    <a:pt x="35" y="294"/>
                    <a:pt x="35" y="294"/>
                    <a:pt x="35" y="294"/>
                  </a:cubicBezTo>
                  <a:cubicBezTo>
                    <a:pt x="34" y="294"/>
                    <a:pt x="34" y="297"/>
                    <a:pt x="34" y="299"/>
                  </a:cubicBezTo>
                  <a:cubicBezTo>
                    <a:pt x="34" y="299"/>
                    <a:pt x="34" y="300"/>
                    <a:pt x="34" y="300"/>
                  </a:cubicBezTo>
                  <a:cubicBezTo>
                    <a:pt x="34" y="304"/>
                    <a:pt x="34" y="304"/>
                    <a:pt x="34" y="304"/>
                  </a:cubicBezTo>
                  <a:cubicBezTo>
                    <a:pt x="30" y="303"/>
                    <a:pt x="30" y="303"/>
                    <a:pt x="30" y="303"/>
                  </a:cubicBezTo>
                  <a:cubicBezTo>
                    <a:pt x="30" y="303"/>
                    <a:pt x="30" y="303"/>
                    <a:pt x="30" y="303"/>
                  </a:cubicBezTo>
                  <a:cubicBezTo>
                    <a:pt x="30" y="303"/>
                    <a:pt x="30" y="303"/>
                    <a:pt x="30" y="303"/>
                  </a:cubicBezTo>
                  <a:cubicBezTo>
                    <a:pt x="30" y="303"/>
                    <a:pt x="30" y="303"/>
                    <a:pt x="30" y="305"/>
                  </a:cubicBezTo>
                  <a:cubicBezTo>
                    <a:pt x="29" y="309"/>
                    <a:pt x="29" y="309"/>
                    <a:pt x="29" y="309"/>
                  </a:cubicBezTo>
                  <a:cubicBezTo>
                    <a:pt x="26" y="308"/>
                    <a:pt x="26" y="308"/>
                    <a:pt x="26" y="308"/>
                  </a:cubicBezTo>
                  <a:cubicBezTo>
                    <a:pt x="26" y="308"/>
                    <a:pt x="25" y="308"/>
                    <a:pt x="25" y="308"/>
                  </a:cubicBezTo>
                  <a:cubicBezTo>
                    <a:pt x="25" y="308"/>
                    <a:pt x="25" y="308"/>
                    <a:pt x="25" y="308"/>
                  </a:cubicBezTo>
                  <a:cubicBezTo>
                    <a:pt x="25" y="308"/>
                    <a:pt x="25" y="308"/>
                    <a:pt x="25" y="311"/>
                  </a:cubicBezTo>
                  <a:cubicBezTo>
                    <a:pt x="25" y="311"/>
                    <a:pt x="25" y="312"/>
                    <a:pt x="25" y="313"/>
                  </a:cubicBezTo>
                  <a:cubicBezTo>
                    <a:pt x="25" y="314"/>
                    <a:pt x="25" y="315"/>
                    <a:pt x="25" y="316"/>
                  </a:cubicBezTo>
                  <a:cubicBezTo>
                    <a:pt x="25" y="316"/>
                    <a:pt x="25" y="316"/>
                    <a:pt x="25" y="316"/>
                  </a:cubicBezTo>
                  <a:cubicBezTo>
                    <a:pt x="25" y="316"/>
                    <a:pt x="25" y="316"/>
                    <a:pt x="26" y="316"/>
                  </a:cubicBezTo>
                  <a:cubicBezTo>
                    <a:pt x="28" y="316"/>
                    <a:pt x="30" y="317"/>
                    <a:pt x="30" y="320"/>
                  </a:cubicBezTo>
                  <a:cubicBezTo>
                    <a:pt x="30" y="324"/>
                    <a:pt x="30" y="324"/>
                    <a:pt x="30" y="324"/>
                  </a:cubicBezTo>
                  <a:cubicBezTo>
                    <a:pt x="30" y="324"/>
                    <a:pt x="30" y="325"/>
                    <a:pt x="30" y="325"/>
                  </a:cubicBezTo>
                  <a:cubicBezTo>
                    <a:pt x="29" y="326"/>
                    <a:pt x="29" y="327"/>
                    <a:pt x="30" y="328"/>
                  </a:cubicBezTo>
                  <a:cubicBezTo>
                    <a:pt x="32" y="327"/>
                    <a:pt x="35" y="325"/>
                    <a:pt x="37" y="323"/>
                  </a:cubicBezTo>
                  <a:cubicBezTo>
                    <a:pt x="37" y="322"/>
                    <a:pt x="38" y="321"/>
                    <a:pt x="39" y="321"/>
                  </a:cubicBezTo>
                  <a:cubicBezTo>
                    <a:pt x="39" y="320"/>
                    <a:pt x="39" y="320"/>
                    <a:pt x="39" y="320"/>
                  </a:cubicBezTo>
                  <a:cubicBezTo>
                    <a:pt x="41" y="319"/>
                    <a:pt x="42" y="317"/>
                    <a:pt x="44" y="316"/>
                  </a:cubicBezTo>
                  <a:cubicBezTo>
                    <a:pt x="45" y="316"/>
                    <a:pt x="45" y="316"/>
                    <a:pt x="45" y="316"/>
                  </a:cubicBezTo>
                  <a:cubicBezTo>
                    <a:pt x="46" y="316"/>
                    <a:pt x="46" y="316"/>
                    <a:pt x="46" y="316"/>
                  </a:cubicBezTo>
                  <a:cubicBezTo>
                    <a:pt x="46" y="316"/>
                    <a:pt x="46" y="316"/>
                    <a:pt x="47" y="316"/>
                  </a:cubicBezTo>
                  <a:cubicBezTo>
                    <a:pt x="46" y="316"/>
                    <a:pt x="46" y="316"/>
                    <a:pt x="46" y="316"/>
                  </a:cubicBezTo>
                  <a:cubicBezTo>
                    <a:pt x="47" y="316"/>
                    <a:pt x="47" y="315"/>
                    <a:pt x="47" y="314"/>
                  </a:cubicBezTo>
                  <a:cubicBezTo>
                    <a:pt x="47" y="310"/>
                    <a:pt x="47" y="310"/>
                    <a:pt x="47" y="310"/>
                  </a:cubicBezTo>
                  <a:cubicBezTo>
                    <a:pt x="51" y="311"/>
                    <a:pt x="51" y="311"/>
                    <a:pt x="51" y="311"/>
                  </a:cubicBezTo>
                  <a:cubicBezTo>
                    <a:pt x="51" y="311"/>
                    <a:pt x="51" y="311"/>
                    <a:pt x="51" y="311"/>
                  </a:cubicBezTo>
                  <a:cubicBezTo>
                    <a:pt x="51" y="311"/>
                    <a:pt x="51" y="311"/>
                    <a:pt x="51" y="311"/>
                  </a:cubicBezTo>
                  <a:cubicBezTo>
                    <a:pt x="51" y="311"/>
                    <a:pt x="51" y="311"/>
                    <a:pt x="52" y="310"/>
                  </a:cubicBezTo>
                  <a:cubicBezTo>
                    <a:pt x="52" y="306"/>
                    <a:pt x="54" y="303"/>
                    <a:pt x="58" y="302"/>
                  </a:cubicBezTo>
                  <a:cubicBezTo>
                    <a:pt x="60" y="302"/>
                    <a:pt x="62" y="301"/>
                    <a:pt x="64" y="301"/>
                  </a:cubicBezTo>
                  <a:cubicBezTo>
                    <a:pt x="65" y="301"/>
                    <a:pt x="67" y="302"/>
                    <a:pt x="68" y="302"/>
                  </a:cubicBezTo>
                  <a:cubicBezTo>
                    <a:pt x="72" y="302"/>
                    <a:pt x="72" y="302"/>
                    <a:pt x="72" y="302"/>
                  </a:cubicBezTo>
                  <a:cubicBezTo>
                    <a:pt x="72" y="305"/>
                    <a:pt x="72" y="305"/>
                    <a:pt x="72" y="305"/>
                  </a:cubicBezTo>
                  <a:cubicBezTo>
                    <a:pt x="72" y="306"/>
                    <a:pt x="72" y="307"/>
                    <a:pt x="72" y="308"/>
                  </a:cubicBezTo>
                  <a:cubicBezTo>
                    <a:pt x="72" y="310"/>
                    <a:pt x="72" y="313"/>
                    <a:pt x="72" y="316"/>
                  </a:cubicBezTo>
                  <a:cubicBezTo>
                    <a:pt x="71" y="325"/>
                    <a:pt x="66" y="327"/>
                    <a:pt x="62" y="327"/>
                  </a:cubicBezTo>
                  <a:cubicBezTo>
                    <a:pt x="61" y="327"/>
                    <a:pt x="61" y="327"/>
                    <a:pt x="60" y="327"/>
                  </a:cubicBezTo>
                  <a:cubicBezTo>
                    <a:pt x="59" y="327"/>
                    <a:pt x="59" y="327"/>
                    <a:pt x="58" y="327"/>
                  </a:cubicBezTo>
                  <a:cubicBezTo>
                    <a:pt x="58" y="327"/>
                    <a:pt x="58" y="327"/>
                    <a:pt x="58" y="327"/>
                  </a:cubicBezTo>
                  <a:cubicBezTo>
                    <a:pt x="58" y="327"/>
                    <a:pt x="58" y="327"/>
                    <a:pt x="58" y="327"/>
                  </a:cubicBezTo>
                  <a:cubicBezTo>
                    <a:pt x="58" y="330"/>
                    <a:pt x="58" y="332"/>
                    <a:pt x="58" y="335"/>
                  </a:cubicBezTo>
                  <a:cubicBezTo>
                    <a:pt x="58" y="336"/>
                    <a:pt x="58" y="337"/>
                    <a:pt x="58" y="338"/>
                  </a:cubicBezTo>
                  <a:cubicBezTo>
                    <a:pt x="58" y="342"/>
                    <a:pt x="58" y="342"/>
                    <a:pt x="58" y="342"/>
                  </a:cubicBezTo>
                  <a:cubicBezTo>
                    <a:pt x="54" y="341"/>
                    <a:pt x="54" y="341"/>
                    <a:pt x="54" y="341"/>
                  </a:cubicBezTo>
                  <a:cubicBezTo>
                    <a:pt x="54" y="341"/>
                    <a:pt x="54" y="341"/>
                    <a:pt x="54" y="341"/>
                  </a:cubicBezTo>
                  <a:cubicBezTo>
                    <a:pt x="53" y="341"/>
                    <a:pt x="53" y="345"/>
                    <a:pt x="53" y="346"/>
                  </a:cubicBezTo>
                  <a:cubicBezTo>
                    <a:pt x="53" y="346"/>
                    <a:pt x="53" y="347"/>
                    <a:pt x="53" y="347"/>
                  </a:cubicBezTo>
                  <a:cubicBezTo>
                    <a:pt x="53" y="348"/>
                    <a:pt x="54" y="349"/>
                    <a:pt x="58" y="349"/>
                  </a:cubicBezTo>
                  <a:cubicBezTo>
                    <a:pt x="58" y="349"/>
                    <a:pt x="59" y="349"/>
                    <a:pt x="59" y="349"/>
                  </a:cubicBezTo>
                  <a:cubicBezTo>
                    <a:pt x="60" y="349"/>
                    <a:pt x="62" y="349"/>
                    <a:pt x="63" y="349"/>
                  </a:cubicBezTo>
                  <a:cubicBezTo>
                    <a:pt x="63" y="349"/>
                    <a:pt x="63" y="349"/>
                    <a:pt x="63" y="349"/>
                  </a:cubicBezTo>
                  <a:cubicBezTo>
                    <a:pt x="64" y="349"/>
                    <a:pt x="64" y="349"/>
                    <a:pt x="64" y="349"/>
                  </a:cubicBezTo>
                  <a:cubicBezTo>
                    <a:pt x="65" y="349"/>
                    <a:pt x="66" y="349"/>
                    <a:pt x="67" y="349"/>
                  </a:cubicBezTo>
                  <a:cubicBezTo>
                    <a:pt x="71" y="349"/>
                    <a:pt x="72" y="351"/>
                    <a:pt x="72" y="352"/>
                  </a:cubicBezTo>
                  <a:cubicBezTo>
                    <a:pt x="72" y="354"/>
                    <a:pt x="72" y="356"/>
                    <a:pt x="72" y="358"/>
                  </a:cubicBezTo>
                  <a:cubicBezTo>
                    <a:pt x="72" y="360"/>
                    <a:pt x="72" y="362"/>
                    <a:pt x="72" y="364"/>
                  </a:cubicBezTo>
                  <a:cubicBezTo>
                    <a:pt x="73" y="367"/>
                    <a:pt x="74" y="368"/>
                    <a:pt x="74" y="368"/>
                  </a:cubicBezTo>
                  <a:cubicBezTo>
                    <a:pt x="76" y="368"/>
                    <a:pt x="76" y="368"/>
                    <a:pt x="76" y="368"/>
                  </a:cubicBezTo>
                  <a:cubicBezTo>
                    <a:pt x="77" y="370"/>
                    <a:pt x="77" y="370"/>
                    <a:pt x="77" y="370"/>
                  </a:cubicBezTo>
                  <a:cubicBezTo>
                    <a:pt x="77" y="372"/>
                    <a:pt x="78" y="376"/>
                    <a:pt x="76" y="380"/>
                  </a:cubicBezTo>
                  <a:cubicBezTo>
                    <a:pt x="74" y="383"/>
                    <a:pt x="70" y="384"/>
                    <a:pt x="67" y="385"/>
                  </a:cubicBezTo>
                  <a:cubicBezTo>
                    <a:pt x="65" y="385"/>
                    <a:pt x="64" y="386"/>
                    <a:pt x="63" y="386"/>
                  </a:cubicBezTo>
                  <a:cubicBezTo>
                    <a:pt x="63" y="386"/>
                    <a:pt x="63" y="386"/>
                    <a:pt x="63" y="386"/>
                  </a:cubicBezTo>
                  <a:cubicBezTo>
                    <a:pt x="63" y="388"/>
                    <a:pt x="63" y="389"/>
                    <a:pt x="63" y="390"/>
                  </a:cubicBezTo>
                  <a:cubicBezTo>
                    <a:pt x="63" y="391"/>
                    <a:pt x="64" y="393"/>
                    <a:pt x="65" y="394"/>
                  </a:cubicBezTo>
                  <a:cubicBezTo>
                    <a:pt x="65" y="394"/>
                    <a:pt x="65" y="395"/>
                    <a:pt x="65" y="395"/>
                  </a:cubicBezTo>
                  <a:cubicBezTo>
                    <a:pt x="66" y="396"/>
                    <a:pt x="67" y="398"/>
                    <a:pt x="67" y="400"/>
                  </a:cubicBezTo>
                  <a:cubicBezTo>
                    <a:pt x="67" y="400"/>
                    <a:pt x="68" y="401"/>
                    <a:pt x="68" y="401"/>
                  </a:cubicBezTo>
                  <a:cubicBezTo>
                    <a:pt x="69" y="401"/>
                    <a:pt x="72" y="401"/>
                    <a:pt x="72" y="405"/>
                  </a:cubicBezTo>
                  <a:cubicBezTo>
                    <a:pt x="72" y="405"/>
                    <a:pt x="72" y="405"/>
                    <a:pt x="72" y="406"/>
                  </a:cubicBezTo>
                  <a:cubicBezTo>
                    <a:pt x="72" y="406"/>
                    <a:pt x="72" y="406"/>
                    <a:pt x="72" y="406"/>
                  </a:cubicBezTo>
                  <a:cubicBezTo>
                    <a:pt x="73" y="406"/>
                    <a:pt x="73" y="406"/>
                    <a:pt x="73" y="406"/>
                  </a:cubicBezTo>
                  <a:cubicBezTo>
                    <a:pt x="74" y="406"/>
                    <a:pt x="75" y="406"/>
                    <a:pt x="76" y="407"/>
                  </a:cubicBezTo>
                  <a:cubicBezTo>
                    <a:pt x="77" y="406"/>
                    <a:pt x="79" y="405"/>
                    <a:pt x="83" y="403"/>
                  </a:cubicBezTo>
                  <a:cubicBezTo>
                    <a:pt x="83" y="403"/>
                    <a:pt x="84" y="403"/>
                    <a:pt x="84" y="403"/>
                  </a:cubicBezTo>
                  <a:cubicBezTo>
                    <a:pt x="85" y="402"/>
                    <a:pt x="87" y="402"/>
                    <a:pt x="88" y="402"/>
                  </a:cubicBezTo>
                  <a:cubicBezTo>
                    <a:pt x="90" y="402"/>
                    <a:pt x="93" y="402"/>
                    <a:pt x="95" y="406"/>
                  </a:cubicBezTo>
                  <a:cubicBezTo>
                    <a:pt x="95" y="407"/>
                    <a:pt x="95" y="407"/>
                    <a:pt x="96" y="408"/>
                  </a:cubicBezTo>
                  <a:cubicBezTo>
                    <a:pt x="96" y="409"/>
                    <a:pt x="96" y="409"/>
                    <a:pt x="97" y="410"/>
                  </a:cubicBezTo>
                  <a:cubicBezTo>
                    <a:pt x="97" y="410"/>
                    <a:pt x="97" y="410"/>
                    <a:pt x="97" y="410"/>
                  </a:cubicBezTo>
                  <a:cubicBezTo>
                    <a:pt x="98" y="411"/>
                    <a:pt x="99" y="412"/>
                    <a:pt x="99" y="413"/>
                  </a:cubicBezTo>
                  <a:cubicBezTo>
                    <a:pt x="100" y="414"/>
                    <a:pt x="100" y="414"/>
                    <a:pt x="100" y="415"/>
                  </a:cubicBezTo>
                  <a:cubicBezTo>
                    <a:pt x="101" y="415"/>
                    <a:pt x="101" y="415"/>
                    <a:pt x="101" y="415"/>
                  </a:cubicBezTo>
                  <a:cubicBezTo>
                    <a:pt x="101" y="415"/>
                    <a:pt x="102" y="415"/>
                    <a:pt x="103" y="415"/>
                  </a:cubicBezTo>
                  <a:cubicBezTo>
                    <a:pt x="103" y="415"/>
                    <a:pt x="104" y="415"/>
                    <a:pt x="105" y="415"/>
                  </a:cubicBezTo>
                  <a:cubicBezTo>
                    <a:pt x="105" y="415"/>
                    <a:pt x="106" y="415"/>
                    <a:pt x="106" y="415"/>
                  </a:cubicBezTo>
                  <a:cubicBezTo>
                    <a:pt x="108" y="414"/>
                    <a:pt x="110" y="413"/>
                    <a:pt x="111" y="412"/>
                  </a:cubicBezTo>
                  <a:cubicBezTo>
                    <a:pt x="111" y="412"/>
                    <a:pt x="108" y="411"/>
                    <a:pt x="108" y="411"/>
                  </a:cubicBezTo>
                  <a:cubicBezTo>
                    <a:pt x="108" y="408"/>
                    <a:pt x="108" y="408"/>
                    <a:pt x="108" y="408"/>
                  </a:cubicBezTo>
                  <a:cubicBezTo>
                    <a:pt x="108" y="408"/>
                    <a:pt x="108" y="408"/>
                    <a:pt x="108" y="407"/>
                  </a:cubicBezTo>
                  <a:cubicBezTo>
                    <a:pt x="108" y="406"/>
                    <a:pt x="107" y="406"/>
                    <a:pt x="106" y="405"/>
                  </a:cubicBezTo>
                  <a:cubicBezTo>
                    <a:pt x="105" y="404"/>
                    <a:pt x="104" y="402"/>
                    <a:pt x="104" y="400"/>
                  </a:cubicBezTo>
                  <a:cubicBezTo>
                    <a:pt x="103" y="396"/>
                    <a:pt x="103" y="396"/>
                    <a:pt x="103" y="396"/>
                  </a:cubicBezTo>
                  <a:cubicBezTo>
                    <a:pt x="107" y="396"/>
                    <a:pt x="107" y="396"/>
                    <a:pt x="107" y="396"/>
                  </a:cubicBezTo>
                  <a:cubicBezTo>
                    <a:pt x="108" y="396"/>
                    <a:pt x="108" y="396"/>
                    <a:pt x="108" y="396"/>
                  </a:cubicBezTo>
                  <a:cubicBezTo>
                    <a:pt x="109" y="396"/>
                    <a:pt x="111" y="396"/>
                    <a:pt x="112" y="396"/>
                  </a:cubicBezTo>
                  <a:cubicBezTo>
                    <a:pt x="115" y="396"/>
                    <a:pt x="117" y="396"/>
                    <a:pt x="118" y="395"/>
                  </a:cubicBezTo>
                  <a:cubicBezTo>
                    <a:pt x="118" y="391"/>
                    <a:pt x="121" y="391"/>
                    <a:pt x="122" y="391"/>
                  </a:cubicBezTo>
                  <a:cubicBezTo>
                    <a:pt x="124" y="391"/>
                    <a:pt x="124" y="391"/>
                    <a:pt x="124" y="391"/>
                  </a:cubicBezTo>
                  <a:cubicBezTo>
                    <a:pt x="125" y="391"/>
                    <a:pt x="126" y="391"/>
                    <a:pt x="127" y="391"/>
                  </a:cubicBezTo>
                  <a:cubicBezTo>
                    <a:pt x="127" y="391"/>
                    <a:pt x="127" y="391"/>
                    <a:pt x="127" y="391"/>
                  </a:cubicBezTo>
                  <a:cubicBezTo>
                    <a:pt x="127" y="391"/>
                    <a:pt x="127" y="391"/>
                    <a:pt x="127" y="390"/>
                  </a:cubicBezTo>
                  <a:cubicBezTo>
                    <a:pt x="126" y="387"/>
                    <a:pt x="126" y="387"/>
                    <a:pt x="126" y="387"/>
                  </a:cubicBezTo>
                  <a:cubicBezTo>
                    <a:pt x="130" y="387"/>
                    <a:pt x="130" y="387"/>
                    <a:pt x="130" y="387"/>
                  </a:cubicBezTo>
                  <a:cubicBezTo>
                    <a:pt x="134" y="387"/>
                    <a:pt x="139" y="387"/>
                    <a:pt x="141" y="390"/>
                  </a:cubicBezTo>
                  <a:cubicBezTo>
                    <a:pt x="141" y="390"/>
                    <a:pt x="141" y="390"/>
                    <a:pt x="141" y="390"/>
                  </a:cubicBezTo>
                  <a:cubicBezTo>
                    <a:pt x="141" y="388"/>
                    <a:pt x="143" y="386"/>
                    <a:pt x="145" y="386"/>
                  </a:cubicBezTo>
                  <a:cubicBezTo>
                    <a:pt x="145" y="386"/>
                    <a:pt x="145" y="386"/>
                    <a:pt x="145" y="386"/>
                  </a:cubicBezTo>
                  <a:cubicBezTo>
                    <a:pt x="146" y="386"/>
                    <a:pt x="147" y="386"/>
                    <a:pt x="147" y="386"/>
                  </a:cubicBezTo>
                  <a:cubicBezTo>
                    <a:pt x="148" y="386"/>
                    <a:pt x="149" y="386"/>
                    <a:pt x="151" y="387"/>
                  </a:cubicBezTo>
                  <a:cubicBezTo>
                    <a:pt x="153" y="387"/>
                    <a:pt x="156" y="388"/>
                    <a:pt x="158" y="389"/>
                  </a:cubicBezTo>
                  <a:cubicBezTo>
                    <a:pt x="160" y="390"/>
                    <a:pt x="162" y="391"/>
                    <a:pt x="164" y="392"/>
                  </a:cubicBezTo>
                  <a:cubicBezTo>
                    <a:pt x="166" y="394"/>
                    <a:pt x="168" y="395"/>
                    <a:pt x="170" y="396"/>
                  </a:cubicBezTo>
                  <a:cubicBezTo>
                    <a:pt x="173" y="397"/>
                    <a:pt x="175" y="397"/>
                    <a:pt x="178" y="397"/>
                  </a:cubicBezTo>
                  <a:cubicBezTo>
                    <a:pt x="180" y="397"/>
                    <a:pt x="183" y="397"/>
                    <a:pt x="186" y="396"/>
                  </a:cubicBezTo>
                  <a:cubicBezTo>
                    <a:pt x="191" y="395"/>
                    <a:pt x="191" y="395"/>
                    <a:pt x="191" y="395"/>
                  </a:cubicBezTo>
                  <a:cubicBezTo>
                    <a:pt x="190" y="400"/>
                    <a:pt x="190" y="400"/>
                    <a:pt x="190" y="400"/>
                  </a:cubicBezTo>
                  <a:cubicBezTo>
                    <a:pt x="189" y="401"/>
                    <a:pt x="193" y="404"/>
                    <a:pt x="195" y="405"/>
                  </a:cubicBezTo>
                  <a:cubicBezTo>
                    <a:pt x="196" y="406"/>
                    <a:pt x="196" y="406"/>
                    <a:pt x="197" y="406"/>
                  </a:cubicBezTo>
                  <a:cubicBezTo>
                    <a:pt x="197" y="406"/>
                    <a:pt x="197" y="406"/>
                    <a:pt x="197" y="406"/>
                  </a:cubicBezTo>
                  <a:cubicBezTo>
                    <a:pt x="197" y="406"/>
                    <a:pt x="198" y="405"/>
                    <a:pt x="198" y="405"/>
                  </a:cubicBezTo>
                  <a:cubicBezTo>
                    <a:pt x="198" y="404"/>
                    <a:pt x="198" y="404"/>
                    <a:pt x="198" y="404"/>
                  </a:cubicBezTo>
                  <a:cubicBezTo>
                    <a:pt x="198" y="402"/>
                    <a:pt x="199" y="401"/>
                    <a:pt x="202" y="401"/>
                  </a:cubicBezTo>
                  <a:cubicBezTo>
                    <a:pt x="209" y="401"/>
                    <a:pt x="209" y="401"/>
                    <a:pt x="209" y="401"/>
                  </a:cubicBezTo>
                  <a:cubicBezTo>
                    <a:pt x="209" y="404"/>
                    <a:pt x="209" y="404"/>
                    <a:pt x="209" y="404"/>
                  </a:cubicBezTo>
                  <a:cubicBezTo>
                    <a:pt x="209" y="405"/>
                    <a:pt x="209" y="405"/>
                    <a:pt x="209" y="405"/>
                  </a:cubicBezTo>
                  <a:cubicBezTo>
                    <a:pt x="209" y="405"/>
                    <a:pt x="209" y="405"/>
                    <a:pt x="209" y="405"/>
                  </a:cubicBezTo>
                  <a:cubicBezTo>
                    <a:pt x="209" y="405"/>
                    <a:pt x="209" y="405"/>
                    <a:pt x="211" y="405"/>
                  </a:cubicBezTo>
                  <a:cubicBezTo>
                    <a:pt x="217" y="406"/>
                    <a:pt x="217" y="406"/>
                    <a:pt x="217" y="406"/>
                  </a:cubicBezTo>
                  <a:cubicBezTo>
                    <a:pt x="213" y="411"/>
                    <a:pt x="213" y="411"/>
                    <a:pt x="213" y="411"/>
                  </a:cubicBezTo>
                  <a:cubicBezTo>
                    <a:pt x="211" y="412"/>
                    <a:pt x="210" y="413"/>
                    <a:pt x="209" y="414"/>
                  </a:cubicBezTo>
                  <a:cubicBezTo>
                    <a:pt x="211" y="414"/>
                    <a:pt x="213" y="414"/>
                    <a:pt x="214" y="414"/>
                  </a:cubicBezTo>
                  <a:cubicBezTo>
                    <a:pt x="217" y="414"/>
                    <a:pt x="217" y="414"/>
                    <a:pt x="217" y="414"/>
                  </a:cubicBezTo>
                  <a:cubicBezTo>
                    <a:pt x="219" y="414"/>
                    <a:pt x="221" y="414"/>
                    <a:pt x="224" y="415"/>
                  </a:cubicBezTo>
                  <a:cubicBezTo>
                    <a:pt x="225" y="415"/>
                    <a:pt x="229" y="416"/>
                    <a:pt x="231" y="419"/>
                  </a:cubicBezTo>
                  <a:cubicBezTo>
                    <a:pt x="232" y="421"/>
                    <a:pt x="232" y="422"/>
                    <a:pt x="232" y="423"/>
                  </a:cubicBezTo>
                  <a:cubicBezTo>
                    <a:pt x="232" y="424"/>
                    <a:pt x="232" y="424"/>
                    <a:pt x="232" y="424"/>
                  </a:cubicBezTo>
                  <a:cubicBezTo>
                    <a:pt x="232" y="424"/>
                    <a:pt x="233" y="424"/>
                    <a:pt x="234" y="424"/>
                  </a:cubicBezTo>
                  <a:cubicBezTo>
                    <a:pt x="236" y="425"/>
                    <a:pt x="237" y="427"/>
                    <a:pt x="238" y="429"/>
                  </a:cubicBezTo>
                  <a:cubicBezTo>
                    <a:pt x="238" y="430"/>
                    <a:pt x="238" y="430"/>
                    <a:pt x="238" y="431"/>
                  </a:cubicBezTo>
                  <a:cubicBezTo>
                    <a:pt x="239" y="432"/>
                    <a:pt x="240" y="432"/>
                    <a:pt x="241" y="433"/>
                  </a:cubicBezTo>
                  <a:cubicBezTo>
                    <a:pt x="243" y="434"/>
                    <a:pt x="245" y="434"/>
                    <a:pt x="248" y="434"/>
                  </a:cubicBezTo>
                  <a:cubicBezTo>
                    <a:pt x="249" y="434"/>
                    <a:pt x="250" y="434"/>
                    <a:pt x="252" y="434"/>
                  </a:cubicBezTo>
                  <a:cubicBezTo>
                    <a:pt x="256" y="433"/>
                    <a:pt x="256" y="433"/>
                    <a:pt x="256" y="433"/>
                  </a:cubicBezTo>
                  <a:cubicBezTo>
                    <a:pt x="256" y="437"/>
                    <a:pt x="256" y="437"/>
                    <a:pt x="256" y="437"/>
                  </a:cubicBezTo>
                  <a:cubicBezTo>
                    <a:pt x="256" y="437"/>
                    <a:pt x="256" y="438"/>
                    <a:pt x="264" y="438"/>
                  </a:cubicBezTo>
                  <a:cubicBezTo>
                    <a:pt x="266" y="438"/>
                    <a:pt x="266" y="438"/>
                    <a:pt x="266" y="438"/>
                  </a:cubicBezTo>
                  <a:cubicBezTo>
                    <a:pt x="268" y="438"/>
                    <a:pt x="270" y="441"/>
                    <a:pt x="272" y="443"/>
                  </a:cubicBezTo>
                  <a:cubicBezTo>
                    <a:pt x="273" y="443"/>
                    <a:pt x="273" y="444"/>
                    <a:pt x="274" y="445"/>
                  </a:cubicBezTo>
                  <a:cubicBezTo>
                    <a:pt x="275" y="446"/>
                    <a:pt x="276" y="446"/>
                    <a:pt x="278" y="447"/>
                  </a:cubicBezTo>
                  <a:cubicBezTo>
                    <a:pt x="278" y="448"/>
                    <a:pt x="279" y="448"/>
                    <a:pt x="280" y="449"/>
                  </a:cubicBezTo>
                  <a:cubicBezTo>
                    <a:pt x="282" y="450"/>
                    <a:pt x="285" y="452"/>
                    <a:pt x="287" y="455"/>
                  </a:cubicBezTo>
                  <a:cubicBezTo>
                    <a:pt x="288" y="456"/>
                    <a:pt x="288" y="458"/>
                    <a:pt x="289" y="459"/>
                  </a:cubicBezTo>
                  <a:cubicBezTo>
                    <a:pt x="289" y="460"/>
                    <a:pt x="289" y="460"/>
                    <a:pt x="289" y="460"/>
                  </a:cubicBezTo>
                  <a:cubicBezTo>
                    <a:pt x="289" y="460"/>
                    <a:pt x="289" y="460"/>
                    <a:pt x="289" y="460"/>
                  </a:cubicBezTo>
                  <a:cubicBezTo>
                    <a:pt x="289" y="461"/>
                    <a:pt x="289" y="461"/>
                    <a:pt x="289" y="462"/>
                  </a:cubicBezTo>
                  <a:cubicBezTo>
                    <a:pt x="289" y="462"/>
                    <a:pt x="289" y="462"/>
                    <a:pt x="289" y="463"/>
                  </a:cubicBezTo>
                  <a:cubicBezTo>
                    <a:pt x="291" y="464"/>
                    <a:pt x="294" y="466"/>
                    <a:pt x="296" y="469"/>
                  </a:cubicBezTo>
                  <a:cubicBezTo>
                    <a:pt x="296" y="470"/>
                    <a:pt x="297" y="471"/>
                    <a:pt x="297" y="472"/>
                  </a:cubicBezTo>
                  <a:cubicBezTo>
                    <a:pt x="297" y="472"/>
                    <a:pt x="297" y="472"/>
                    <a:pt x="297" y="472"/>
                  </a:cubicBezTo>
                  <a:cubicBezTo>
                    <a:pt x="298" y="472"/>
                    <a:pt x="298" y="472"/>
                    <a:pt x="299" y="471"/>
                  </a:cubicBezTo>
                  <a:cubicBezTo>
                    <a:pt x="299" y="471"/>
                    <a:pt x="300" y="471"/>
                    <a:pt x="300" y="471"/>
                  </a:cubicBezTo>
                  <a:cubicBezTo>
                    <a:pt x="301" y="471"/>
                    <a:pt x="301" y="471"/>
                    <a:pt x="301" y="471"/>
                  </a:cubicBezTo>
                  <a:cubicBezTo>
                    <a:pt x="302" y="472"/>
                    <a:pt x="302" y="472"/>
                    <a:pt x="302" y="472"/>
                  </a:cubicBezTo>
                  <a:cubicBezTo>
                    <a:pt x="302" y="472"/>
                    <a:pt x="303" y="473"/>
                    <a:pt x="304" y="473"/>
                  </a:cubicBezTo>
                  <a:cubicBezTo>
                    <a:pt x="307" y="475"/>
                    <a:pt x="311" y="477"/>
                    <a:pt x="314" y="481"/>
                  </a:cubicBezTo>
                  <a:cubicBezTo>
                    <a:pt x="316" y="483"/>
                    <a:pt x="317" y="486"/>
                    <a:pt x="317" y="489"/>
                  </a:cubicBezTo>
                  <a:cubicBezTo>
                    <a:pt x="317" y="490"/>
                    <a:pt x="317" y="491"/>
                    <a:pt x="317" y="492"/>
                  </a:cubicBezTo>
                  <a:cubicBezTo>
                    <a:pt x="318" y="494"/>
                    <a:pt x="317" y="495"/>
                    <a:pt x="317" y="495"/>
                  </a:cubicBezTo>
                  <a:cubicBezTo>
                    <a:pt x="316" y="496"/>
                    <a:pt x="315" y="497"/>
                    <a:pt x="314" y="497"/>
                  </a:cubicBezTo>
                  <a:cubicBezTo>
                    <a:pt x="313" y="497"/>
                    <a:pt x="313" y="497"/>
                    <a:pt x="312" y="497"/>
                  </a:cubicBezTo>
                  <a:cubicBezTo>
                    <a:pt x="303" y="497"/>
                    <a:pt x="303" y="497"/>
                    <a:pt x="303" y="497"/>
                  </a:cubicBezTo>
                  <a:cubicBezTo>
                    <a:pt x="302" y="497"/>
                    <a:pt x="302" y="497"/>
                    <a:pt x="302" y="498"/>
                  </a:cubicBezTo>
                  <a:cubicBezTo>
                    <a:pt x="301" y="501"/>
                    <a:pt x="297" y="501"/>
                    <a:pt x="296" y="501"/>
                  </a:cubicBezTo>
                  <a:cubicBezTo>
                    <a:pt x="295" y="501"/>
                    <a:pt x="295" y="501"/>
                    <a:pt x="295" y="501"/>
                  </a:cubicBezTo>
                  <a:cubicBezTo>
                    <a:pt x="295" y="501"/>
                    <a:pt x="294" y="501"/>
                    <a:pt x="294" y="501"/>
                  </a:cubicBezTo>
                  <a:cubicBezTo>
                    <a:pt x="293" y="502"/>
                    <a:pt x="293" y="502"/>
                    <a:pt x="293" y="502"/>
                  </a:cubicBezTo>
                  <a:cubicBezTo>
                    <a:pt x="293" y="502"/>
                    <a:pt x="293" y="502"/>
                    <a:pt x="294" y="503"/>
                  </a:cubicBezTo>
                  <a:cubicBezTo>
                    <a:pt x="294" y="503"/>
                    <a:pt x="295" y="504"/>
                    <a:pt x="295" y="504"/>
                  </a:cubicBezTo>
                  <a:cubicBezTo>
                    <a:pt x="296" y="505"/>
                    <a:pt x="298" y="505"/>
                    <a:pt x="299" y="505"/>
                  </a:cubicBezTo>
                  <a:cubicBezTo>
                    <a:pt x="300" y="505"/>
                    <a:pt x="302" y="505"/>
                    <a:pt x="303" y="505"/>
                  </a:cubicBezTo>
                  <a:cubicBezTo>
                    <a:pt x="304" y="505"/>
                    <a:pt x="304" y="505"/>
                    <a:pt x="304" y="505"/>
                  </a:cubicBezTo>
                  <a:cubicBezTo>
                    <a:pt x="306" y="504"/>
                    <a:pt x="307" y="504"/>
                    <a:pt x="309" y="504"/>
                  </a:cubicBezTo>
                  <a:cubicBezTo>
                    <a:pt x="315" y="504"/>
                    <a:pt x="315" y="504"/>
                    <a:pt x="315" y="504"/>
                  </a:cubicBezTo>
                  <a:cubicBezTo>
                    <a:pt x="331" y="504"/>
                    <a:pt x="331" y="504"/>
                    <a:pt x="331" y="504"/>
                  </a:cubicBezTo>
                  <a:cubicBezTo>
                    <a:pt x="331" y="504"/>
                    <a:pt x="331" y="504"/>
                    <a:pt x="331" y="504"/>
                  </a:cubicBezTo>
                  <a:cubicBezTo>
                    <a:pt x="331" y="504"/>
                    <a:pt x="332" y="504"/>
                    <a:pt x="332" y="504"/>
                  </a:cubicBezTo>
                  <a:cubicBezTo>
                    <a:pt x="334" y="504"/>
                    <a:pt x="336" y="506"/>
                    <a:pt x="336" y="508"/>
                  </a:cubicBezTo>
                  <a:cubicBezTo>
                    <a:pt x="336" y="508"/>
                    <a:pt x="336" y="509"/>
                    <a:pt x="336" y="509"/>
                  </a:cubicBezTo>
                  <a:cubicBezTo>
                    <a:pt x="337" y="509"/>
                    <a:pt x="337" y="509"/>
                    <a:pt x="337" y="509"/>
                  </a:cubicBezTo>
                  <a:cubicBezTo>
                    <a:pt x="337" y="509"/>
                    <a:pt x="337" y="509"/>
                    <a:pt x="337" y="509"/>
                  </a:cubicBezTo>
                  <a:cubicBezTo>
                    <a:pt x="340" y="509"/>
                    <a:pt x="340" y="511"/>
                    <a:pt x="341" y="512"/>
                  </a:cubicBezTo>
                  <a:cubicBezTo>
                    <a:pt x="341" y="512"/>
                    <a:pt x="341" y="512"/>
                    <a:pt x="341" y="513"/>
                  </a:cubicBezTo>
                  <a:cubicBezTo>
                    <a:pt x="341" y="513"/>
                    <a:pt x="342" y="513"/>
                    <a:pt x="343" y="513"/>
                  </a:cubicBezTo>
                  <a:cubicBezTo>
                    <a:pt x="344" y="514"/>
                    <a:pt x="346" y="514"/>
                    <a:pt x="348" y="514"/>
                  </a:cubicBezTo>
                  <a:cubicBezTo>
                    <a:pt x="349" y="514"/>
                    <a:pt x="350" y="514"/>
                    <a:pt x="351" y="514"/>
                  </a:cubicBezTo>
                  <a:cubicBezTo>
                    <a:pt x="354" y="514"/>
                    <a:pt x="355" y="517"/>
                    <a:pt x="355" y="519"/>
                  </a:cubicBezTo>
                  <a:cubicBezTo>
                    <a:pt x="356" y="519"/>
                    <a:pt x="356" y="519"/>
                    <a:pt x="357" y="519"/>
                  </a:cubicBezTo>
                  <a:cubicBezTo>
                    <a:pt x="361" y="519"/>
                    <a:pt x="361" y="519"/>
                    <a:pt x="361" y="519"/>
                  </a:cubicBezTo>
                  <a:cubicBezTo>
                    <a:pt x="362" y="519"/>
                    <a:pt x="362" y="519"/>
                    <a:pt x="363" y="518"/>
                  </a:cubicBezTo>
                  <a:cubicBezTo>
                    <a:pt x="365" y="518"/>
                    <a:pt x="368" y="518"/>
                    <a:pt x="370" y="518"/>
                  </a:cubicBezTo>
                  <a:cubicBezTo>
                    <a:pt x="374" y="518"/>
                    <a:pt x="378" y="518"/>
                    <a:pt x="379" y="521"/>
                  </a:cubicBezTo>
                  <a:cubicBezTo>
                    <a:pt x="379" y="522"/>
                    <a:pt x="380" y="523"/>
                    <a:pt x="382" y="523"/>
                  </a:cubicBezTo>
                  <a:cubicBezTo>
                    <a:pt x="383" y="523"/>
                    <a:pt x="384" y="523"/>
                    <a:pt x="386" y="523"/>
                  </a:cubicBezTo>
                  <a:cubicBezTo>
                    <a:pt x="387" y="523"/>
                    <a:pt x="390" y="523"/>
                    <a:pt x="390" y="523"/>
                  </a:cubicBezTo>
                  <a:cubicBezTo>
                    <a:pt x="391" y="523"/>
                    <a:pt x="391" y="523"/>
                    <a:pt x="391" y="523"/>
                  </a:cubicBezTo>
                  <a:cubicBezTo>
                    <a:pt x="392" y="523"/>
                    <a:pt x="393" y="523"/>
                    <a:pt x="394" y="523"/>
                  </a:cubicBezTo>
                  <a:cubicBezTo>
                    <a:pt x="395" y="523"/>
                    <a:pt x="396" y="523"/>
                    <a:pt x="397" y="523"/>
                  </a:cubicBezTo>
                  <a:cubicBezTo>
                    <a:pt x="397" y="523"/>
                    <a:pt x="397" y="523"/>
                    <a:pt x="397" y="523"/>
                  </a:cubicBezTo>
                  <a:cubicBezTo>
                    <a:pt x="398" y="523"/>
                    <a:pt x="398" y="523"/>
                    <a:pt x="398" y="523"/>
                  </a:cubicBezTo>
                  <a:cubicBezTo>
                    <a:pt x="400" y="523"/>
                    <a:pt x="402" y="524"/>
                    <a:pt x="402" y="526"/>
                  </a:cubicBezTo>
                  <a:cubicBezTo>
                    <a:pt x="402" y="527"/>
                    <a:pt x="403" y="528"/>
                    <a:pt x="403" y="528"/>
                  </a:cubicBezTo>
                  <a:cubicBezTo>
                    <a:pt x="404" y="530"/>
                    <a:pt x="407" y="531"/>
                    <a:pt x="409" y="533"/>
                  </a:cubicBezTo>
                  <a:cubicBezTo>
                    <a:pt x="412" y="533"/>
                    <a:pt x="412" y="533"/>
                    <a:pt x="412" y="533"/>
                  </a:cubicBezTo>
                  <a:cubicBezTo>
                    <a:pt x="413" y="533"/>
                    <a:pt x="415" y="533"/>
                    <a:pt x="416" y="536"/>
                  </a:cubicBezTo>
                  <a:cubicBezTo>
                    <a:pt x="416" y="536"/>
                    <a:pt x="416" y="536"/>
                    <a:pt x="417" y="536"/>
                  </a:cubicBezTo>
                  <a:cubicBezTo>
                    <a:pt x="417" y="537"/>
                    <a:pt x="418" y="538"/>
                    <a:pt x="418" y="539"/>
                  </a:cubicBezTo>
                  <a:cubicBezTo>
                    <a:pt x="420" y="541"/>
                    <a:pt x="423" y="542"/>
                    <a:pt x="429" y="542"/>
                  </a:cubicBezTo>
                  <a:cubicBezTo>
                    <a:pt x="430" y="542"/>
                    <a:pt x="432" y="542"/>
                    <a:pt x="433" y="542"/>
                  </a:cubicBezTo>
                  <a:cubicBezTo>
                    <a:pt x="434" y="542"/>
                    <a:pt x="436" y="542"/>
                    <a:pt x="437" y="542"/>
                  </a:cubicBezTo>
                  <a:cubicBezTo>
                    <a:pt x="441" y="542"/>
                    <a:pt x="441" y="542"/>
                    <a:pt x="441" y="542"/>
                  </a:cubicBezTo>
                  <a:cubicBezTo>
                    <a:pt x="440" y="546"/>
                    <a:pt x="440" y="546"/>
                    <a:pt x="440" y="546"/>
                  </a:cubicBezTo>
                  <a:cubicBezTo>
                    <a:pt x="440" y="546"/>
                    <a:pt x="440" y="546"/>
                    <a:pt x="440" y="547"/>
                  </a:cubicBezTo>
                  <a:cubicBezTo>
                    <a:pt x="440" y="547"/>
                    <a:pt x="440" y="547"/>
                    <a:pt x="440" y="547"/>
                  </a:cubicBezTo>
                  <a:cubicBezTo>
                    <a:pt x="440" y="547"/>
                    <a:pt x="440" y="547"/>
                    <a:pt x="442" y="547"/>
                  </a:cubicBezTo>
                  <a:cubicBezTo>
                    <a:pt x="445" y="547"/>
                    <a:pt x="445" y="547"/>
                    <a:pt x="445" y="547"/>
                  </a:cubicBezTo>
                  <a:cubicBezTo>
                    <a:pt x="445" y="568"/>
                    <a:pt x="445" y="568"/>
                    <a:pt x="445" y="568"/>
                  </a:cubicBezTo>
                  <a:cubicBezTo>
                    <a:pt x="441" y="567"/>
                    <a:pt x="441" y="567"/>
                    <a:pt x="441" y="567"/>
                  </a:cubicBezTo>
                  <a:cubicBezTo>
                    <a:pt x="441" y="567"/>
                    <a:pt x="440" y="567"/>
                    <a:pt x="440" y="567"/>
                  </a:cubicBezTo>
                  <a:cubicBezTo>
                    <a:pt x="440" y="567"/>
                    <a:pt x="440" y="567"/>
                    <a:pt x="440" y="567"/>
                  </a:cubicBezTo>
                  <a:cubicBezTo>
                    <a:pt x="440" y="567"/>
                    <a:pt x="440" y="567"/>
                    <a:pt x="440" y="568"/>
                  </a:cubicBezTo>
                  <a:cubicBezTo>
                    <a:pt x="439" y="572"/>
                    <a:pt x="439" y="574"/>
                    <a:pt x="440" y="575"/>
                  </a:cubicBezTo>
                  <a:cubicBezTo>
                    <a:pt x="440" y="575"/>
                    <a:pt x="441" y="575"/>
                    <a:pt x="442" y="575"/>
                  </a:cubicBezTo>
                  <a:cubicBezTo>
                    <a:pt x="444" y="575"/>
                    <a:pt x="444" y="575"/>
                    <a:pt x="444" y="575"/>
                  </a:cubicBezTo>
                  <a:cubicBezTo>
                    <a:pt x="445" y="578"/>
                    <a:pt x="445" y="578"/>
                    <a:pt x="445" y="578"/>
                  </a:cubicBezTo>
                  <a:cubicBezTo>
                    <a:pt x="445" y="579"/>
                    <a:pt x="445" y="579"/>
                    <a:pt x="445" y="579"/>
                  </a:cubicBezTo>
                  <a:cubicBezTo>
                    <a:pt x="445" y="581"/>
                    <a:pt x="445" y="585"/>
                    <a:pt x="442" y="586"/>
                  </a:cubicBezTo>
                  <a:cubicBezTo>
                    <a:pt x="441" y="587"/>
                    <a:pt x="440" y="587"/>
                    <a:pt x="439" y="588"/>
                  </a:cubicBezTo>
                  <a:cubicBezTo>
                    <a:pt x="435" y="591"/>
                    <a:pt x="431" y="594"/>
                    <a:pt x="428" y="599"/>
                  </a:cubicBezTo>
                  <a:cubicBezTo>
                    <a:pt x="427" y="600"/>
                    <a:pt x="426" y="601"/>
                    <a:pt x="426" y="602"/>
                  </a:cubicBezTo>
                  <a:cubicBezTo>
                    <a:pt x="424" y="605"/>
                    <a:pt x="423" y="605"/>
                    <a:pt x="422" y="605"/>
                  </a:cubicBezTo>
                  <a:cubicBezTo>
                    <a:pt x="422" y="605"/>
                    <a:pt x="421" y="605"/>
                    <a:pt x="421" y="605"/>
                  </a:cubicBezTo>
                  <a:cubicBezTo>
                    <a:pt x="421" y="605"/>
                    <a:pt x="421" y="605"/>
                    <a:pt x="421" y="605"/>
                  </a:cubicBezTo>
                  <a:cubicBezTo>
                    <a:pt x="421" y="605"/>
                    <a:pt x="421" y="605"/>
                    <a:pt x="421" y="605"/>
                  </a:cubicBezTo>
                  <a:cubicBezTo>
                    <a:pt x="421" y="605"/>
                    <a:pt x="421" y="606"/>
                    <a:pt x="421" y="606"/>
                  </a:cubicBezTo>
                  <a:cubicBezTo>
                    <a:pt x="422" y="610"/>
                    <a:pt x="422" y="610"/>
                    <a:pt x="422" y="610"/>
                  </a:cubicBezTo>
                  <a:cubicBezTo>
                    <a:pt x="418" y="610"/>
                    <a:pt x="418" y="610"/>
                    <a:pt x="418" y="610"/>
                  </a:cubicBezTo>
                  <a:cubicBezTo>
                    <a:pt x="418" y="610"/>
                    <a:pt x="417" y="610"/>
                    <a:pt x="417" y="612"/>
                  </a:cubicBezTo>
                  <a:cubicBezTo>
                    <a:pt x="417" y="612"/>
                    <a:pt x="417" y="613"/>
                    <a:pt x="417" y="613"/>
                  </a:cubicBezTo>
                  <a:cubicBezTo>
                    <a:pt x="417" y="614"/>
                    <a:pt x="417" y="615"/>
                    <a:pt x="416" y="616"/>
                  </a:cubicBezTo>
                  <a:cubicBezTo>
                    <a:pt x="416" y="617"/>
                    <a:pt x="415" y="619"/>
                    <a:pt x="411" y="619"/>
                  </a:cubicBezTo>
                  <a:cubicBezTo>
                    <a:pt x="410" y="619"/>
                    <a:pt x="410" y="619"/>
                    <a:pt x="409" y="619"/>
                  </a:cubicBezTo>
                  <a:cubicBezTo>
                    <a:pt x="409" y="619"/>
                    <a:pt x="409" y="619"/>
                    <a:pt x="408" y="619"/>
                  </a:cubicBezTo>
                  <a:cubicBezTo>
                    <a:pt x="402" y="619"/>
                    <a:pt x="402" y="619"/>
                    <a:pt x="402" y="619"/>
                  </a:cubicBezTo>
                  <a:cubicBezTo>
                    <a:pt x="402" y="620"/>
                    <a:pt x="402" y="620"/>
                    <a:pt x="402" y="620"/>
                  </a:cubicBezTo>
                  <a:cubicBezTo>
                    <a:pt x="402" y="620"/>
                    <a:pt x="402" y="621"/>
                    <a:pt x="402" y="622"/>
                  </a:cubicBezTo>
                  <a:cubicBezTo>
                    <a:pt x="402" y="623"/>
                    <a:pt x="402" y="626"/>
                    <a:pt x="402" y="627"/>
                  </a:cubicBezTo>
                  <a:cubicBezTo>
                    <a:pt x="402" y="627"/>
                    <a:pt x="403" y="627"/>
                    <a:pt x="404" y="627"/>
                  </a:cubicBezTo>
                  <a:cubicBezTo>
                    <a:pt x="407" y="627"/>
                    <a:pt x="407" y="627"/>
                    <a:pt x="407" y="627"/>
                  </a:cubicBezTo>
                  <a:cubicBezTo>
                    <a:pt x="407" y="630"/>
                    <a:pt x="407" y="630"/>
                    <a:pt x="407" y="630"/>
                  </a:cubicBezTo>
                  <a:cubicBezTo>
                    <a:pt x="407" y="649"/>
                    <a:pt x="407" y="649"/>
                    <a:pt x="407" y="649"/>
                  </a:cubicBezTo>
                  <a:cubicBezTo>
                    <a:pt x="407" y="652"/>
                    <a:pt x="407" y="654"/>
                    <a:pt x="407" y="657"/>
                  </a:cubicBezTo>
                  <a:cubicBezTo>
                    <a:pt x="407" y="662"/>
                    <a:pt x="406" y="668"/>
                    <a:pt x="407" y="673"/>
                  </a:cubicBezTo>
                  <a:cubicBezTo>
                    <a:pt x="407" y="676"/>
                    <a:pt x="406" y="680"/>
                    <a:pt x="399" y="680"/>
                  </a:cubicBezTo>
                  <a:cubicBezTo>
                    <a:pt x="398" y="681"/>
                    <a:pt x="396" y="681"/>
                    <a:pt x="395" y="683"/>
                  </a:cubicBezTo>
                  <a:cubicBezTo>
                    <a:pt x="393" y="685"/>
                    <a:pt x="392" y="687"/>
                    <a:pt x="391" y="690"/>
                  </a:cubicBezTo>
                  <a:cubicBezTo>
                    <a:pt x="391" y="692"/>
                    <a:pt x="390" y="694"/>
                    <a:pt x="389" y="696"/>
                  </a:cubicBezTo>
                  <a:cubicBezTo>
                    <a:pt x="388" y="698"/>
                    <a:pt x="387" y="699"/>
                    <a:pt x="384" y="699"/>
                  </a:cubicBezTo>
                  <a:cubicBezTo>
                    <a:pt x="382" y="699"/>
                    <a:pt x="382" y="699"/>
                    <a:pt x="382" y="699"/>
                  </a:cubicBezTo>
                  <a:cubicBezTo>
                    <a:pt x="382" y="699"/>
                    <a:pt x="381" y="699"/>
                    <a:pt x="380" y="700"/>
                  </a:cubicBezTo>
                  <a:cubicBezTo>
                    <a:pt x="380" y="700"/>
                    <a:pt x="379" y="700"/>
                    <a:pt x="378" y="701"/>
                  </a:cubicBezTo>
                  <a:cubicBezTo>
                    <a:pt x="377" y="702"/>
                    <a:pt x="376" y="702"/>
                    <a:pt x="375" y="703"/>
                  </a:cubicBezTo>
                  <a:cubicBezTo>
                    <a:pt x="374" y="704"/>
                    <a:pt x="372" y="704"/>
                    <a:pt x="371" y="704"/>
                  </a:cubicBezTo>
                  <a:cubicBezTo>
                    <a:pt x="370" y="704"/>
                    <a:pt x="370" y="704"/>
                    <a:pt x="369" y="704"/>
                  </a:cubicBezTo>
                  <a:cubicBezTo>
                    <a:pt x="369" y="705"/>
                    <a:pt x="369" y="707"/>
                    <a:pt x="369" y="708"/>
                  </a:cubicBezTo>
                  <a:cubicBezTo>
                    <a:pt x="369" y="709"/>
                    <a:pt x="369" y="710"/>
                    <a:pt x="369" y="710"/>
                  </a:cubicBezTo>
                  <a:cubicBezTo>
                    <a:pt x="369" y="714"/>
                    <a:pt x="369" y="714"/>
                    <a:pt x="369" y="714"/>
                  </a:cubicBezTo>
                  <a:cubicBezTo>
                    <a:pt x="365" y="713"/>
                    <a:pt x="365" y="713"/>
                    <a:pt x="365" y="713"/>
                  </a:cubicBezTo>
                  <a:cubicBezTo>
                    <a:pt x="365" y="713"/>
                    <a:pt x="365" y="713"/>
                    <a:pt x="365" y="713"/>
                  </a:cubicBezTo>
                  <a:cubicBezTo>
                    <a:pt x="365" y="713"/>
                    <a:pt x="365" y="713"/>
                    <a:pt x="365" y="713"/>
                  </a:cubicBezTo>
                  <a:cubicBezTo>
                    <a:pt x="365" y="713"/>
                    <a:pt x="365" y="713"/>
                    <a:pt x="365" y="714"/>
                  </a:cubicBezTo>
                  <a:cubicBezTo>
                    <a:pt x="365" y="714"/>
                    <a:pt x="365" y="714"/>
                    <a:pt x="365" y="714"/>
                  </a:cubicBezTo>
                  <a:cubicBezTo>
                    <a:pt x="364" y="717"/>
                    <a:pt x="363" y="718"/>
                    <a:pt x="360" y="718"/>
                  </a:cubicBezTo>
                  <a:cubicBezTo>
                    <a:pt x="355" y="718"/>
                    <a:pt x="355" y="718"/>
                    <a:pt x="355" y="718"/>
                  </a:cubicBezTo>
                  <a:cubicBezTo>
                    <a:pt x="354" y="718"/>
                    <a:pt x="352" y="718"/>
                    <a:pt x="350" y="718"/>
                  </a:cubicBezTo>
                  <a:cubicBezTo>
                    <a:pt x="349" y="718"/>
                    <a:pt x="347" y="718"/>
                    <a:pt x="345" y="718"/>
                  </a:cubicBezTo>
                  <a:cubicBezTo>
                    <a:pt x="342" y="718"/>
                    <a:pt x="340" y="718"/>
                    <a:pt x="338" y="719"/>
                  </a:cubicBezTo>
                  <a:cubicBezTo>
                    <a:pt x="334" y="719"/>
                    <a:pt x="333" y="722"/>
                    <a:pt x="332" y="724"/>
                  </a:cubicBezTo>
                  <a:cubicBezTo>
                    <a:pt x="331" y="725"/>
                    <a:pt x="331" y="725"/>
                    <a:pt x="331" y="725"/>
                  </a:cubicBezTo>
                  <a:cubicBezTo>
                    <a:pt x="331" y="727"/>
                    <a:pt x="330" y="729"/>
                    <a:pt x="328" y="731"/>
                  </a:cubicBezTo>
                  <a:cubicBezTo>
                    <a:pt x="327" y="732"/>
                    <a:pt x="327" y="733"/>
                    <a:pt x="327" y="734"/>
                  </a:cubicBezTo>
                  <a:cubicBezTo>
                    <a:pt x="327" y="738"/>
                    <a:pt x="327" y="738"/>
                    <a:pt x="327" y="738"/>
                  </a:cubicBezTo>
                  <a:cubicBezTo>
                    <a:pt x="323" y="737"/>
                    <a:pt x="323" y="737"/>
                    <a:pt x="323" y="737"/>
                  </a:cubicBezTo>
                  <a:cubicBezTo>
                    <a:pt x="323" y="737"/>
                    <a:pt x="322" y="737"/>
                    <a:pt x="322" y="737"/>
                  </a:cubicBezTo>
                  <a:cubicBezTo>
                    <a:pt x="322" y="737"/>
                    <a:pt x="322" y="737"/>
                    <a:pt x="322" y="739"/>
                  </a:cubicBezTo>
                  <a:cubicBezTo>
                    <a:pt x="322" y="766"/>
                    <a:pt x="322" y="766"/>
                    <a:pt x="322" y="766"/>
                  </a:cubicBezTo>
                  <a:cubicBezTo>
                    <a:pt x="322" y="770"/>
                    <a:pt x="322" y="773"/>
                    <a:pt x="320" y="776"/>
                  </a:cubicBezTo>
                  <a:cubicBezTo>
                    <a:pt x="318" y="782"/>
                    <a:pt x="313" y="785"/>
                    <a:pt x="309" y="787"/>
                  </a:cubicBezTo>
                  <a:cubicBezTo>
                    <a:pt x="307" y="788"/>
                    <a:pt x="307" y="788"/>
                    <a:pt x="307" y="788"/>
                  </a:cubicBezTo>
                  <a:cubicBezTo>
                    <a:pt x="306" y="789"/>
                    <a:pt x="305" y="789"/>
                    <a:pt x="304" y="789"/>
                  </a:cubicBezTo>
                  <a:cubicBezTo>
                    <a:pt x="304" y="789"/>
                    <a:pt x="303" y="789"/>
                    <a:pt x="303" y="789"/>
                  </a:cubicBezTo>
                  <a:cubicBezTo>
                    <a:pt x="303" y="789"/>
                    <a:pt x="303" y="789"/>
                    <a:pt x="303" y="789"/>
                  </a:cubicBezTo>
                  <a:cubicBezTo>
                    <a:pt x="303" y="791"/>
                    <a:pt x="303" y="794"/>
                    <a:pt x="303" y="797"/>
                  </a:cubicBezTo>
                  <a:cubicBezTo>
                    <a:pt x="303" y="798"/>
                    <a:pt x="303" y="799"/>
                    <a:pt x="303" y="800"/>
                  </a:cubicBezTo>
                  <a:cubicBezTo>
                    <a:pt x="303" y="804"/>
                    <a:pt x="303" y="804"/>
                    <a:pt x="303" y="804"/>
                  </a:cubicBezTo>
                  <a:cubicBezTo>
                    <a:pt x="299" y="803"/>
                    <a:pt x="299" y="803"/>
                    <a:pt x="299" y="803"/>
                  </a:cubicBezTo>
                  <a:cubicBezTo>
                    <a:pt x="299" y="803"/>
                    <a:pt x="299" y="803"/>
                    <a:pt x="299" y="803"/>
                  </a:cubicBezTo>
                  <a:cubicBezTo>
                    <a:pt x="299" y="803"/>
                    <a:pt x="299" y="803"/>
                    <a:pt x="299" y="803"/>
                  </a:cubicBezTo>
                  <a:cubicBezTo>
                    <a:pt x="299" y="803"/>
                    <a:pt x="298" y="803"/>
                    <a:pt x="298" y="805"/>
                  </a:cubicBezTo>
                  <a:cubicBezTo>
                    <a:pt x="298" y="808"/>
                    <a:pt x="298" y="808"/>
                    <a:pt x="298" y="808"/>
                  </a:cubicBezTo>
                  <a:cubicBezTo>
                    <a:pt x="279" y="808"/>
                    <a:pt x="279" y="808"/>
                    <a:pt x="279" y="808"/>
                  </a:cubicBezTo>
                  <a:cubicBezTo>
                    <a:pt x="280" y="809"/>
                    <a:pt x="280" y="809"/>
                    <a:pt x="280" y="810"/>
                  </a:cubicBezTo>
                  <a:cubicBezTo>
                    <a:pt x="280" y="810"/>
                    <a:pt x="281" y="811"/>
                    <a:pt x="284" y="811"/>
                  </a:cubicBezTo>
                  <a:cubicBezTo>
                    <a:pt x="284" y="811"/>
                    <a:pt x="285" y="811"/>
                    <a:pt x="285" y="811"/>
                  </a:cubicBezTo>
                  <a:cubicBezTo>
                    <a:pt x="289" y="810"/>
                    <a:pt x="289" y="810"/>
                    <a:pt x="289" y="810"/>
                  </a:cubicBezTo>
                  <a:cubicBezTo>
                    <a:pt x="289" y="814"/>
                    <a:pt x="289" y="814"/>
                    <a:pt x="289" y="814"/>
                  </a:cubicBezTo>
                  <a:cubicBezTo>
                    <a:pt x="289" y="815"/>
                    <a:pt x="290" y="817"/>
                    <a:pt x="291" y="819"/>
                  </a:cubicBezTo>
                  <a:cubicBezTo>
                    <a:pt x="293" y="822"/>
                    <a:pt x="295" y="826"/>
                    <a:pt x="293" y="831"/>
                  </a:cubicBezTo>
                  <a:cubicBezTo>
                    <a:pt x="291" y="834"/>
                    <a:pt x="288" y="836"/>
                    <a:pt x="283" y="836"/>
                  </a:cubicBezTo>
                  <a:cubicBezTo>
                    <a:pt x="283" y="836"/>
                    <a:pt x="282" y="836"/>
                    <a:pt x="282" y="836"/>
                  </a:cubicBezTo>
                  <a:cubicBezTo>
                    <a:pt x="281" y="836"/>
                    <a:pt x="281" y="836"/>
                    <a:pt x="281" y="836"/>
                  </a:cubicBezTo>
                  <a:cubicBezTo>
                    <a:pt x="280" y="836"/>
                    <a:pt x="280" y="836"/>
                    <a:pt x="280" y="836"/>
                  </a:cubicBezTo>
                  <a:cubicBezTo>
                    <a:pt x="280" y="836"/>
                    <a:pt x="280" y="837"/>
                    <a:pt x="279" y="838"/>
                  </a:cubicBezTo>
                  <a:cubicBezTo>
                    <a:pt x="279" y="842"/>
                    <a:pt x="279" y="842"/>
                    <a:pt x="279" y="842"/>
                  </a:cubicBezTo>
                  <a:cubicBezTo>
                    <a:pt x="275" y="841"/>
                    <a:pt x="275" y="841"/>
                    <a:pt x="275" y="841"/>
                  </a:cubicBezTo>
                  <a:cubicBezTo>
                    <a:pt x="274" y="840"/>
                    <a:pt x="271" y="839"/>
                    <a:pt x="270" y="839"/>
                  </a:cubicBezTo>
                  <a:cubicBezTo>
                    <a:pt x="268" y="839"/>
                    <a:pt x="268" y="839"/>
                    <a:pt x="268" y="840"/>
                  </a:cubicBezTo>
                  <a:cubicBezTo>
                    <a:pt x="267" y="840"/>
                    <a:pt x="266" y="842"/>
                    <a:pt x="266" y="844"/>
                  </a:cubicBezTo>
                  <a:cubicBezTo>
                    <a:pt x="266" y="845"/>
                    <a:pt x="266" y="845"/>
                    <a:pt x="266" y="845"/>
                  </a:cubicBezTo>
                  <a:cubicBezTo>
                    <a:pt x="265" y="848"/>
                    <a:pt x="264" y="853"/>
                    <a:pt x="259" y="854"/>
                  </a:cubicBezTo>
                  <a:cubicBezTo>
                    <a:pt x="259" y="855"/>
                    <a:pt x="258" y="855"/>
                    <a:pt x="257" y="855"/>
                  </a:cubicBezTo>
                  <a:cubicBezTo>
                    <a:pt x="257" y="855"/>
                    <a:pt x="256" y="855"/>
                    <a:pt x="256" y="855"/>
                  </a:cubicBezTo>
                  <a:cubicBezTo>
                    <a:pt x="256" y="855"/>
                    <a:pt x="256" y="856"/>
                    <a:pt x="256" y="856"/>
                  </a:cubicBezTo>
                  <a:cubicBezTo>
                    <a:pt x="256" y="857"/>
                    <a:pt x="257" y="857"/>
                    <a:pt x="257" y="858"/>
                  </a:cubicBezTo>
                  <a:cubicBezTo>
                    <a:pt x="258" y="858"/>
                    <a:pt x="258" y="858"/>
                    <a:pt x="258" y="858"/>
                  </a:cubicBezTo>
                  <a:cubicBezTo>
                    <a:pt x="261" y="859"/>
                    <a:pt x="261" y="859"/>
                    <a:pt x="261" y="859"/>
                  </a:cubicBezTo>
                  <a:cubicBezTo>
                    <a:pt x="261" y="861"/>
                    <a:pt x="261" y="861"/>
                    <a:pt x="261" y="861"/>
                  </a:cubicBezTo>
                  <a:cubicBezTo>
                    <a:pt x="261" y="862"/>
                    <a:pt x="261" y="862"/>
                    <a:pt x="261" y="863"/>
                  </a:cubicBezTo>
                  <a:cubicBezTo>
                    <a:pt x="261" y="863"/>
                    <a:pt x="262" y="864"/>
                    <a:pt x="262" y="865"/>
                  </a:cubicBezTo>
                  <a:cubicBezTo>
                    <a:pt x="264" y="867"/>
                    <a:pt x="265" y="869"/>
                    <a:pt x="265" y="872"/>
                  </a:cubicBezTo>
                  <a:cubicBezTo>
                    <a:pt x="265" y="873"/>
                    <a:pt x="265" y="874"/>
                    <a:pt x="265" y="876"/>
                  </a:cubicBezTo>
                  <a:cubicBezTo>
                    <a:pt x="265" y="879"/>
                    <a:pt x="265" y="883"/>
                    <a:pt x="265" y="886"/>
                  </a:cubicBezTo>
                  <a:cubicBezTo>
                    <a:pt x="266" y="886"/>
                    <a:pt x="266" y="886"/>
                    <a:pt x="267" y="886"/>
                  </a:cubicBezTo>
                  <a:cubicBezTo>
                    <a:pt x="268" y="887"/>
                    <a:pt x="269" y="887"/>
                    <a:pt x="269" y="888"/>
                  </a:cubicBezTo>
                  <a:cubicBezTo>
                    <a:pt x="270" y="889"/>
                    <a:pt x="270" y="891"/>
                    <a:pt x="270" y="891"/>
                  </a:cubicBezTo>
                  <a:cubicBezTo>
                    <a:pt x="270" y="892"/>
                    <a:pt x="270" y="892"/>
                    <a:pt x="270" y="892"/>
                  </a:cubicBezTo>
                  <a:cubicBezTo>
                    <a:pt x="270" y="899"/>
                    <a:pt x="270" y="899"/>
                    <a:pt x="270" y="899"/>
                  </a:cubicBezTo>
                  <a:cubicBezTo>
                    <a:pt x="270" y="900"/>
                    <a:pt x="270" y="900"/>
                    <a:pt x="270" y="900"/>
                  </a:cubicBezTo>
                  <a:cubicBezTo>
                    <a:pt x="270" y="900"/>
                    <a:pt x="270" y="900"/>
                    <a:pt x="270" y="900"/>
                  </a:cubicBezTo>
                  <a:cubicBezTo>
                    <a:pt x="270" y="901"/>
                    <a:pt x="271" y="901"/>
                    <a:pt x="272" y="901"/>
                  </a:cubicBezTo>
                  <a:cubicBezTo>
                    <a:pt x="273" y="901"/>
                    <a:pt x="276" y="902"/>
                    <a:pt x="278" y="904"/>
                  </a:cubicBezTo>
                  <a:cubicBezTo>
                    <a:pt x="279" y="906"/>
                    <a:pt x="280" y="908"/>
                    <a:pt x="280" y="910"/>
                  </a:cubicBezTo>
                  <a:cubicBezTo>
                    <a:pt x="280" y="911"/>
                    <a:pt x="280" y="912"/>
                    <a:pt x="279" y="914"/>
                  </a:cubicBezTo>
                  <a:cubicBezTo>
                    <a:pt x="279" y="916"/>
                    <a:pt x="279" y="916"/>
                    <a:pt x="279" y="916"/>
                  </a:cubicBezTo>
                  <a:cubicBezTo>
                    <a:pt x="276" y="916"/>
                    <a:pt x="276" y="916"/>
                    <a:pt x="276" y="916"/>
                  </a:cubicBezTo>
                  <a:cubicBezTo>
                    <a:pt x="276" y="916"/>
                    <a:pt x="275" y="916"/>
                    <a:pt x="275" y="916"/>
                  </a:cubicBezTo>
                  <a:cubicBezTo>
                    <a:pt x="275" y="916"/>
                    <a:pt x="274" y="916"/>
                    <a:pt x="274" y="916"/>
                  </a:cubicBezTo>
                  <a:cubicBezTo>
                    <a:pt x="274" y="917"/>
                    <a:pt x="274" y="917"/>
                    <a:pt x="274" y="917"/>
                  </a:cubicBezTo>
                  <a:cubicBezTo>
                    <a:pt x="275" y="917"/>
                    <a:pt x="275" y="918"/>
                    <a:pt x="276" y="919"/>
                  </a:cubicBezTo>
                  <a:cubicBezTo>
                    <a:pt x="277" y="921"/>
                    <a:pt x="278" y="922"/>
                    <a:pt x="279" y="924"/>
                  </a:cubicBezTo>
                  <a:cubicBezTo>
                    <a:pt x="280" y="926"/>
                    <a:pt x="279" y="927"/>
                    <a:pt x="279" y="928"/>
                  </a:cubicBezTo>
                  <a:cubicBezTo>
                    <a:pt x="277" y="930"/>
                    <a:pt x="274" y="931"/>
                    <a:pt x="272" y="931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3"/>
            <p:cNvSpPr/>
            <p:nvPr/>
          </p:nvSpPr>
          <p:spPr bwMode="auto">
            <a:xfrm>
              <a:off x="7318378" y="4158815"/>
              <a:ext cx="123597" cy="216294"/>
            </a:xfrm>
            <a:custGeom>
              <a:avLst/>
              <a:gdLst>
                <a:gd name="T0" fmla="*/ 8 w 42"/>
                <a:gd name="T1" fmla="*/ 74 h 74"/>
                <a:gd name="T2" fmla="*/ 4 w 42"/>
                <a:gd name="T3" fmla="*/ 74 h 74"/>
                <a:gd name="T4" fmla="*/ 1 w 42"/>
                <a:gd name="T5" fmla="*/ 73 h 74"/>
                <a:gd name="T6" fmla="*/ 2 w 42"/>
                <a:gd name="T7" fmla="*/ 70 h 74"/>
                <a:gd name="T8" fmla="*/ 1 w 42"/>
                <a:gd name="T9" fmla="*/ 63 h 74"/>
                <a:gd name="T10" fmla="*/ 3 w 42"/>
                <a:gd name="T11" fmla="*/ 47 h 74"/>
                <a:gd name="T12" fmla="*/ 6 w 42"/>
                <a:gd name="T13" fmla="*/ 45 h 74"/>
                <a:gd name="T14" fmla="*/ 6 w 42"/>
                <a:gd name="T15" fmla="*/ 44 h 74"/>
                <a:gd name="T16" fmla="*/ 9 w 42"/>
                <a:gd name="T17" fmla="*/ 32 h 74"/>
                <a:gd name="T18" fmla="*/ 11 w 42"/>
                <a:gd name="T19" fmla="*/ 30 h 74"/>
                <a:gd name="T20" fmla="*/ 11 w 42"/>
                <a:gd name="T21" fmla="*/ 30 h 74"/>
                <a:gd name="T22" fmla="*/ 13 w 42"/>
                <a:gd name="T23" fmla="*/ 22 h 74"/>
                <a:gd name="T24" fmla="*/ 16 w 42"/>
                <a:gd name="T25" fmla="*/ 21 h 74"/>
                <a:gd name="T26" fmla="*/ 16 w 42"/>
                <a:gd name="T27" fmla="*/ 20 h 74"/>
                <a:gd name="T28" fmla="*/ 19 w 42"/>
                <a:gd name="T29" fmla="*/ 12 h 74"/>
                <a:gd name="T30" fmla="*/ 24 w 42"/>
                <a:gd name="T31" fmla="*/ 7 h 74"/>
                <a:gd name="T32" fmla="*/ 30 w 42"/>
                <a:gd name="T33" fmla="*/ 0 h 74"/>
                <a:gd name="T34" fmla="*/ 36 w 42"/>
                <a:gd name="T35" fmla="*/ 1 h 74"/>
                <a:gd name="T36" fmla="*/ 36 w 42"/>
                <a:gd name="T37" fmla="*/ 3 h 74"/>
                <a:gd name="T38" fmla="*/ 39 w 42"/>
                <a:gd name="T39" fmla="*/ 1 h 74"/>
                <a:gd name="T40" fmla="*/ 40 w 42"/>
                <a:gd name="T41" fmla="*/ 5 h 74"/>
                <a:gd name="T42" fmla="*/ 29 w 42"/>
                <a:gd name="T43" fmla="*/ 29 h 74"/>
                <a:gd name="T44" fmla="*/ 27 w 42"/>
                <a:gd name="T45" fmla="*/ 30 h 74"/>
                <a:gd name="T46" fmla="*/ 27 w 42"/>
                <a:gd name="T47" fmla="*/ 30 h 74"/>
                <a:gd name="T48" fmla="*/ 27 w 42"/>
                <a:gd name="T49" fmla="*/ 32 h 74"/>
                <a:gd name="T50" fmla="*/ 27 w 42"/>
                <a:gd name="T51" fmla="*/ 34 h 74"/>
                <a:gd name="T52" fmla="*/ 23 w 42"/>
                <a:gd name="T53" fmla="*/ 40 h 74"/>
                <a:gd name="T54" fmla="*/ 22 w 42"/>
                <a:gd name="T55" fmla="*/ 41 h 74"/>
                <a:gd name="T56" fmla="*/ 22 w 42"/>
                <a:gd name="T57" fmla="*/ 43 h 74"/>
                <a:gd name="T58" fmla="*/ 22 w 42"/>
                <a:gd name="T59" fmla="*/ 45 h 74"/>
                <a:gd name="T60" fmla="*/ 22 w 42"/>
                <a:gd name="T61" fmla="*/ 47 h 74"/>
                <a:gd name="T62" fmla="*/ 22 w 42"/>
                <a:gd name="T63" fmla="*/ 52 h 74"/>
                <a:gd name="T64" fmla="*/ 21 w 42"/>
                <a:gd name="T65" fmla="*/ 58 h 74"/>
                <a:gd name="T66" fmla="*/ 20 w 42"/>
                <a:gd name="T67" fmla="*/ 60 h 74"/>
                <a:gd name="T68" fmla="*/ 19 w 42"/>
                <a:gd name="T69" fmla="*/ 63 h 74"/>
                <a:gd name="T70" fmla="*/ 8 w 42"/>
                <a:gd name="T71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2" h="74">
                  <a:moveTo>
                    <a:pt x="8" y="74"/>
                  </a:moveTo>
                  <a:cubicBezTo>
                    <a:pt x="6" y="74"/>
                    <a:pt x="5" y="74"/>
                    <a:pt x="4" y="74"/>
                  </a:cubicBezTo>
                  <a:cubicBezTo>
                    <a:pt x="1" y="73"/>
                    <a:pt x="1" y="73"/>
                    <a:pt x="1" y="73"/>
                  </a:cubicBezTo>
                  <a:cubicBezTo>
                    <a:pt x="2" y="70"/>
                    <a:pt x="2" y="70"/>
                    <a:pt x="2" y="70"/>
                  </a:cubicBezTo>
                  <a:cubicBezTo>
                    <a:pt x="2" y="69"/>
                    <a:pt x="2" y="65"/>
                    <a:pt x="1" y="63"/>
                  </a:cubicBezTo>
                  <a:cubicBezTo>
                    <a:pt x="1" y="57"/>
                    <a:pt x="0" y="50"/>
                    <a:pt x="3" y="47"/>
                  </a:cubicBezTo>
                  <a:cubicBezTo>
                    <a:pt x="4" y="46"/>
                    <a:pt x="5" y="45"/>
                    <a:pt x="6" y="45"/>
                  </a:cubicBezTo>
                  <a:cubicBezTo>
                    <a:pt x="6" y="45"/>
                    <a:pt x="6" y="44"/>
                    <a:pt x="6" y="44"/>
                  </a:cubicBezTo>
                  <a:cubicBezTo>
                    <a:pt x="6" y="40"/>
                    <a:pt x="5" y="35"/>
                    <a:pt x="9" y="32"/>
                  </a:cubicBezTo>
                  <a:cubicBezTo>
                    <a:pt x="10" y="31"/>
                    <a:pt x="11" y="31"/>
                    <a:pt x="11" y="30"/>
                  </a:cubicBezTo>
                  <a:cubicBezTo>
                    <a:pt x="11" y="30"/>
                    <a:pt x="11" y="30"/>
                    <a:pt x="11" y="30"/>
                  </a:cubicBezTo>
                  <a:cubicBezTo>
                    <a:pt x="11" y="28"/>
                    <a:pt x="10" y="24"/>
                    <a:pt x="13" y="22"/>
                  </a:cubicBezTo>
                  <a:cubicBezTo>
                    <a:pt x="14" y="22"/>
                    <a:pt x="15" y="21"/>
                    <a:pt x="16" y="21"/>
                  </a:cubicBezTo>
                  <a:cubicBezTo>
                    <a:pt x="16" y="21"/>
                    <a:pt x="16" y="20"/>
                    <a:pt x="16" y="20"/>
                  </a:cubicBezTo>
                  <a:cubicBezTo>
                    <a:pt x="16" y="17"/>
                    <a:pt x="17" y="14"/>
                    <a:pt x="19" y="12"/>
                  </a:cubicBezTo>
                  <a:cubicBezTo>
                    <a:pt x="21" y="10"/>
                    <a:pt x="23" y="8"/>
                    <a:pt x="24" y="7"/>
                  </a:cubicBezTo>
                  <a:cubicBezTo>
                    <a:pt x="28" y="4"/>
                    <a:pt x="30" y="3"/>
                    <a:pt x="30" y="0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6" y="1"/>
                    <a:pt x="36" y="2"/>
                    <a:pt x="36" y="3"/>
                  </a:cubicBezTo>
                  <a:cubicBezTo>
                    <a:pt x="39" y="1"/>
                    <a:pt x="39" y="1"/>
                    <a:pt x="39" y="1"/>
                  </a:cubicBezTo>
                  <a:cubicBezTo>
                    <a:pt x="40" y="5"/>
                    <a:pt x="40" y="5"/>
                    <a:pt x="40" y="5"/>
                  </a:cubicBezTo>
                  <a:cubicBezTo>
                    <a:pt x="42" y="14"/>
                    <a:pt x="36" y="25"/>
                    <a:pt x="29" y="29"/>
                  </a:cubicBezTo>
                  <a:cubicBezTo>
                    <a:pt x="28" y="30"/>
                    <a:pt x="28" y="30"/>
                    <a:pt x="27" y="3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27" y="31"/>
                    <a:pt x="27" y="31"/>
                    <a:pt x="27" y="32"/>
                  </a:cubicBezTo>
                  <a:cubicBezTo>
                    <a:pt x="27" y="33"/>
                    <a:pt x="27" y="33"/>
                    <a:pt x="27" y="34"/>
                  </a:cubicBezTo>
                  <a:cubicBezTo>
                    <a:pt x="27" y="37"/>
                    <a:pt x="25" y="40"/>
                    <a:pt x="23" y="40"/>
                  </a:cubicBezTo>
                  <a:cubicBezTo>
                    <a:pt x="22" y="40"/>
                    <a:pt x="22" y="41"/>
                    <a:pt x="22" y="41"/>
                  </a:cubicBezTo>
                  <a:cubicBezTo>
                    <a:pt x="22" y="41"/>
                    <a:pt x="22" y="43"/>
                    <a:pt x="22" y="43"/>
                  </a:cubicBezTo>
                  <a:cubicBezTo>
                    <a:pt x="22" y="44"/>
                    <a:pt x="22" y="45"/>
                    <a:pt x="22" y="45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50"/>
                    <a:pt x="22" y="52"/>
                  </a:cubicBezTo>
                  <a:cubicBezTo>
                    <a:pt x="22" y="54"/>
                    <a:pt x="22" y="56"/>
                    <a:pt x="21" y="58"/>
                  </a:cubicBezTo>
                  <a:cubicBezTo>
                    <a:pt x="21" y="59"/>
                    <a:pt x="21" y="59"/>
                    <a:pt x="20" y="60"/>
                  </a:cubicBezTo>
                  <a:cubicBezTo>
                    <a:pt x="20" y="61"/>
                    <a:pt x="19" y="62"/>
                    <a:pt x="19" y="63"/>
                  </a:cubicBezTo>
                  <a:cubicBezTo>
                    <a:pt x="18" y="67"/>
                    <a:pt x="15" y="74"/>
                    <a:pt x="8" y="74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4"/>
            <p:cNvSpPr/>
            <p:nvPr/>
          </p:nvSpPr>
          <p:spPr bwMode="auto">
            <a:xfrm>
              <a:off x="7412312" y="4150164"/>
              <a:ext cx="25955" cy="40787"/>
            </a:xfrm>
            <a:custGeom>
              <a:avLst/>
              <a:gdLst>
                <a:gd name="T0" fmla="*/ 2 w 9"/>
                <a:gd name="T1" fmla="*/ 9 h 14"/>
                <a:gd name="T2" fmla="*/ 0 w 9"/>
                <a:gd name="T3" fmla="*/ 6 h 14"/>
                <a:gd name="T4" fmla="*/ 2 w 9"/>
                <a:gd name="T5" fmla="*/ 0 h 14"/>
                <a:gd name="T6" fmla="*/ 9 w 9"/>
                <a:gd name="T7" fmla="*/ 8 h 14"/>
                <a:gd name="T8" fmla="*/ 7 w 9"/>
                <a:gd name="T9" fmla="*/ 11 h 14"/>
                <a:gd name="T10" fmla="*/ 3 w 9"/>
                <a:gd name="T11" fmla="*/ 14 h 14"/>
                <a:gd name="T12" fmla="*/ 2 w 9"/>
                <a:gd name="T13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14">
                  <a:moveTo>
                    <a:pt x="2" y="9"/>
                  </a:moveTo>
                  <a:cubicBezTo>
                    <a:pt x="2" y="8"/>
                    <a:pt x="1" y="7"/>
                    <a:pt x="0" y="6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7" y="3"/>
                    <a:pt x="9" y="5"/>
                    <a:pt x="9" y="8"/>
                  </a:cubicBezTo>
                  <a:cubicBezTo>
                    <a:pt x="9" y="9"/>
                    <a:pt x="8" y="11"/>
                    <a:pt x="7" y="11"/>
                  </a:cubicBezTo>
                  <a:cubicBezTo>
                    <a:pt x="3" y="14"/>
                    <a:pt x="3" y="14"/>
                    <a:pt x="3" y="14"/>
                  </a:cubicBezTo>
                  <a:lnTo>
                    <a:pt x="2" y="9"/>
                  </a:ln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5"/>
            <p:cNvSpPr/>
            <p:nvPr/>
          </p:nvSpPr>
          <p:spPr bwMode="auto">
            <a:xfrm>
              <a:off x="6374098" y="2283851"/>
              <a:ext cx="40787" cy="29663"/>
            </a:xfrm>
            <a:custGeom>
              <a:avLst/>
              <a:gdLst>
                <a:gd name="T0" fmla="*/ 14 w 14"/>
                <a:gd name="T1" fmla="*/ 10 h 10"/>
                <a:gd name="T2" fmla="*/ 11 w 14"/>
                <a:gd name="T3" fmla="*/ 4 h 10"/>
                <a:gd name="T4" fmla="*/ 10 w 14"/>
                <a:gd name="T5" fmla="*/ 0 h 10"/>
                <a:gd name="T6" fmla="*/ 3 w 14"/>
                <a:gd name="T7" fmla="*/ 0 h 10"/>
                <a:gd name="T8" fmla="*/ 0 w 14"/>
                <a:gd name="T9" fmla="*/ 0 h 10"/>
                <a:gd name="T10" fmla="*/ 0 w 14"/>
                <a:gd name="T11" fmla="*/ 4 h 10"/>
                <a:gd name="T12" fmla="*/ 0 w 14"/>
                <a:gd name="T13" fmla="*/ 7 h 10"/>
                <a:gd name="T14" fmla="*/ 1 w 14"/>
                <a:gd name="T15" fmla="*/ 10 h 10"/>
                <a:gd name="T16" fmla="*/ 14 w 14"/>
                <a:gd name="T17" fmla="*/ 10 h 10"/>
                <a:gd name="T18" fmla="*/ 14 w 14"/>
                <a:gd name="T1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" h="10">
                  <a:moveTo>
                    <a:pt x="14" y="10"/>
                  </a:moveTo>
                  <a:cubicBezTo>
                    <a:pt x="14" y="7"/>
                    <a:pt x="12" y="6"/>
                    <a:pt x="11" y="4"/>
                  </a:cubicBezTo>
                  <a:cubicBezTo>
                    <a:pt x="10" y="3"/>
                    <a:pt x="10" y="2"/>
                    <a:pt x="10" y="0"/>
                  </a:cubicBezTo>
                  <a:cubicBezTo>
                    <a:pt x="7" y="0"/>
                    <a:pt x="5" y="0"/>
                    <a:pt x="3" y="0"/>
                  </a:cubicBezTo>
                  <a:cubicBezTo>
                    <a:pt x="2" y="0"/>
                    <a:pt x="1" y="0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5"/>
                    <a:pt x="0" y="6"/>
                    <a:pt x="0" y="7"/>
                  </a:cubicBezTo>
                  <a:cubicBezTo>
                    <a:pt x="0" y="9"/>
                    <a:pt x="0" y="10"/>
                    <a:pt x="1" y="10"/>
                  </a:cubicBezTo>
                  <a:cubicBezTo>
                    <a:pt x="6" y="10"/>
                    <a:pt x="10" y="10"/>
                    <a:pt x="14" y="10"/>
                  </a:cubicBezTo>
                  <a:cubicBezTo>
                    <a:pt x="14" y="6"/>
                    <a:pt x="11" y="10"/>
                    <a:pt x="14" y="10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0" name="Freeform 16"/>
            <p:cNvSpPr/>
            <p:nvPr/>
          </p:nvSpPr>
          <p:spPr bwMode="auto">
            <a:xfrm>
              <a:off x="6374098" y="2311043"/>
              <a:ext cx="111237" cy="113709"/>
            </a:xfrm>
            <a:custGeom>
              <a:avLst/>
              <a:gdLst>
                <a:gd name="T0" fmla="*/ 5 w 38"/>
                <a:gd name="T1" fmla="*/ 29 h 39"/>
                <a:gd name="T2" fmla="*/ 10 w 38"/>
                <a:gd name="T3" fmla="*/ 34 h 39"/>
                <a:gd name="T4" fmla="*/ 14 w 38"/>
                <a:gd name="T5" fmla="*/ 38 h 39"/>
                <a:gd name="T6" fmla="*/ 26 w 38"/>
                <a:gd name="T7" fmla="*/ 37 h 39"/>
                <a:gd name="T8" fmla="*/ 30 w 38"/>
                <a:gd name="T9" fmla="*/ 35 h 39"/>
                <a:gd name="T10" fmla="*/ 34 w 38"/>
                <a:gd name="T11" fmla="*/ 33 h 39"/>
                <a:gd name="T12" fmla="*/ 37 w 38"/>
                <a:gd name="T13" fmla="*/ 23 h 39"/>
                <a:gd name="T14" fmla="*/ 34 w 38"/>
                <a:gd name="T15" fmla="*/ 13 h 39"/>
                <a:gd name="T16" fmla="*/ 35 w 38"/>
                <a:gd name="T17" fmla="*/ 11 h 39"/>
                <a:gd name="T18" fmla="*/ 38 w 38"/>
                <a:gd name="T19" fmla="*/ 9 h 39"/>
                <a:gd name="T20" fmla="*/ 38 w 38"/>
                <a:gd name="T21" fmla="*/ 5 h 39"/>
                <a:gd name="T22" fmla="*/ 36 w 38"/>
                <a:gd name="T23" fmla="*/ 5 h 39"/>
                <a:gd name="T24" fmla="*/ 32 w 38"/>
                <a:gd name="T25" fmla="*/ 3 h 39"/>
                <a:gd name="T26" fmla="*/ 22 w 38"/>
                <a:gd name="T27" fmla="*/ 1 h 39"/>
                <a:gd name="T28" fmla="*/ 19 w 38"/>
                <a:gd name="T29" fmla="*/ 1 h 39"/>
                <a:gd name="T30" fmla="*/ 19 w 38"/>
                <a:gd name="T31" fmla="*/ 3 h 39"/>
                <a:gd name="T32" fmla="*/ 18 w 38"/>
                <a:gd name="T33" fmla="*/ 7 h 39"/>
                <a:gd name="T34" fmla="*/ 10 w 38"/>
                <a:gd name="T35" fmla="*/ 10 h 39"/>
                <a:gd name="T36" fmla="*/ 5 w 38"/>
                <a:gd name="T37" fmla="*/ 15 h 39"/>
                <a:gd name="T38" fmla="*/ 1 w 38"/>
                <a:gd name="T39" fmla="*/ 15 h 39"/>
                <a:gd name="T40" fmla="*/ 0 w 38"/>
                <a:gd name="T41" fmla="*/ 17 h 39"/>
                <a:gd name="T42" fmla="*/ 0 w 38"/>
                <a:gd name="T43" fmla="*/ 24 h 39"/>
                <a:gd name="T44" fmla="*/ 5 w 38"/>
                <a:gd name="T45" fmla="*/ 29 h 39"/>
                <a:gd name="T46" fmla="*/ 5 w 38"/>
                <a:gd name="T47" fmla="*/ 29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38" h="39">
                  <a:moveTo>
                    <a:pt x="5" y="29"/>
                  </a:moveTo>
                  <a:cubicBezTo>
                    <a:pt x="8" y="29"/>
                    <a:pt x="11" y="30"/>
                    <a:pt x="10" y="34"/>
                  </a:cubicBezTo>
                  <a:cubicBezTo>
                    <a:pt x="9" y="37"/>
                    <a:pt x="11" y="38"/>
                    <a:pt x="14" y="38"/>
                  </a:cubicBezTo>
                  <a:cubicBezTo>
                    <a:pt x="18" y="38"/>
                    <a:pt x="23" y="39"/>
                    <a:pt x="26" y="37"/>
                  </a:cubicBezTo>
                  <a:cubicBezTo>
                    <a:pt x="28" y="36"/>
                    <a:pt x="28" y="35"/>
                    <a:pt x="30" y="35"/>
                  </a:cubicBezTo>
                  <a:cubicBezTo>
                    <a:pt x="31" y="34"/>
                    <a:pt x="33" y="34"/>
                    <a:pt x="34" y="33"/>
                  </a:cubicBezTo>
                  <a:cubicBezTo>
                    <a:pt x="38" y="31"/>
                    <a:pt x="38" y="27"/>
                    <a:pt x="37" y="23"/>
                  </a:cubicBezTo>
                  <a:cubicBezTo>
                    <a:pt x="36" y="20"/>
                    <a:pt x="33" y="16"/>
                    <a:pt x="34" y="13"/>
                  </a:cubicBezTo>
                  <a:cubicBezTo>
                    <a:pt x="34" y="12"/>
                    <a:pt x="35" y="12"/>
                    <a:pt x="35" y="11"/>
                  </a:cubicBezTo>
                  <a:cubicBezTo>
                    <a:pt x="37" y="10"/>
                    <a:pt x="38" y="11"/>
                    <a:pt x="38" y="9"/>
                  </a:cubicBezTo>
                  <a:cubicBezTo>
                    <a:pt x="38" y="8"/>
                    <a:pt x="38" y="7"/>
                    <a:pt x="38" y="5"/>
                  </a:cubicBezTo>
                  <a:cubicBezTo>
                    <a:pt x="37" y="5"/>
                    <a:pt x="36" y="5"/>
                    <a:pt x="36" y="5"/>
                  </a:cubicBezTo>
                  <a:cubicBezTo>
                    <a:pt x="34" y="5"/>
                    <a:pt x="33" y="4"/>
                    <a:pt x="32" y="3"/>
                  </a:cubicBezTo>
                  <a:cubicBezTo>
                    <a:pt x="29" y="0"/>
                    <a:pt x="25" y="1"/>
                    <a:pt x="22" y="1"/>
                  </a:cubicBezTo>
                  <a:cubicBezTo>
                    <a:pt x="21" y="1"/>
                    <a:pt x="19" y="0"/>
                    <a:pt x="19" y="1"/>
                  </a:cubicBezTo>
                  <a:cubicBezTo>
                    <a:pt x="19" y="2"/>
                    <a:pt x="19" y="3"/>
                    <a:pt x="19" y="3"/>
                  </a:cubicBezTo>
                  <a:cubicBezTo>
                    <a:pt x="19" y="5"/>
                    <a:pt x="18" y="6"/>
                    <a:pt x="18" y="7"/>
                  </a:cubicBezTo>
                  <a:cubicBezTo>
                    <a:pt x="17" y="11"/>
                    <a:pt x="13" y="10"/>
                    <a:pt x="10" y="10"/>
                  </a:cubicBezTo>
                  <a:cubicBezTo>
                    <a:pt x="9" y="13"/>
                    <a:pt x="9" y="16"/>
                    <a:pt x="5" y="15"/>
                  </a:cubicBezTo>
                  <a:cubicBezTo>
                    <a:pt x="4" y="15"/>
                    <a:pt x="3" y="15"/>
                    <a:pt x="1" y="15"/>
                  </a:cubicBezTo>
                  <a:cubicBezTo>
                    <a:pt x="0" y="15"/>
                    <a:pt x="0" y="16"/>
                    <a:pt x="0" y="17"/>
                  </a:cubicBezTo>
                  <a:cubicBezTo>
                    <a:pt x="0" y="20"/>
                    <a:pt x="0" y="22"/>
                    <a:pt x="0" y="24"/>
                  </a:cubicBezTo>
                  <a:cubicBezTo>
                    <a:pt x="3" y="25"/>
                    <a:pt x="6" y="25"/>
                    <a:pt x="5" y="29"/>
                  </a:cubicBezTo>
                  <a:cubicBezTo>
                    <a:pt x="8" y="29"/>
                    <a:pt x="6" y="25"/>
                    <a:pt x="5" y="29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1" name="Freeform 17"/>
            <p:cNvSpPr/>
            <p:nvPr/>
          </p:nvSpPr>
          <p:spPr bwMode="auto">
            <a:xfrm>
              <a:off x="6496459" y="2333290"/>
              <a:ext cx="72922" cy="61798"/>
            </a:xfrm>
            <a:custGeom>
              <a:avLst/>
              <a:gdLst>
                <a:gd name="T0" fmla="*/ 10 w 25"/>
                <a:gd name="T1" fmla="*/ 16 h 21"/>
                <a:gd name="T2" fmla="*/ 15 w 25"/>
                <a:gd name="T3" fmla="*/ 21 h 21"/>
                <a:gd name="T4" fmla="*/ 24 w 25"/>
                <a:gd name="T5" fmla="*/ 18 h 21"/>
                <a:gd name="T6" fmla="*/ 24 w 25"/>
                <a:gd name="T7" fmla="*/ 7 h 21"/>
                <a:gd name="T8" fmla="*/ 20 w 25"/>
                <a:gd name="T9" fmla="*/ 2 h 21"/>
                <a:gd name="T10" fmla="*/ 2 w 25"/>
                <a:gd name="T11" fmla="*/ 4 h 21"/>
                <a:gd name="T12" fmla="*/ 2 w 25"/>
                <a:gd name="T13" fmla="*/ 7 h 21"/>
                <a:gd name="T14" fmla="*/ 5 w 25"/>
                <a:gd name="T15" fmla="*/ 9 h 21"/>
                <a:gd name="T16" fmla="*/ 10 w 25"/>
                <a:gd name="T17" fmla="*/ 16 h 21"/>
                <a:gd name="T18" fmla="*/ 10 w 25"/>
                <a:gd name="T19" fmla="*/ 16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21">
                  <a:moveTo>
                    <a:pt x="10" y="16"/>
                  </a:moveTo>
                  <a:cubicBezTo>
                    <a:pt x="14" y="16"/>
                    <a:pt x="15" y="18"/>
                    <a:pt x="15" y="21"/>
                  </a:cubicBezTo>
                  <a:cubicBezTo>
                    <a:pt x="18" y="21"/>
                    <a:pt x="22" y="21"/>
                    <a:pt x="24" y="18"/>
                  </a:cubicBezTo>
                  <a:cubicBezTo>
                    <a:pt x="25" y="15"/>
                    <a:pt x="24" y="10"/>
                    <a:pt x="24" y="7"/>
                  </a:cubicBezTo>
                  <a:cubicBezTo>
                    <a:pt x="21" y="7"/>
                    <a:pt x="19" y="6"/>
                    <a:pt x="20" y="2"/>
                  </a:cubicBezTo>
                  <a:cubicBezTo>
                    <a:pt x="15" y="2"/>
                    <a:pt x="5" y="0"/>
                    <a:pt x="2" y="4"/>
                  </a:cubicBezTo>
                  <a:cubicBezTo>
                    <a:pt x="1" y="5"/>
                    <a:pt x="0" y="7"/>
                    <a:pt x="2" y="7"/>
                  </a:cubicBezTo>
                  <a:cubicBezTo>
                    <a:pt x="3" y="8"/>
                    <a:pt x="4" y="8"/>
                    <a:pt x="5" y="9"/>
                  </a:cubicBezTo>
                  <a:cubicBezTo>
                    <a:pt x="8" y="11"/>
                    <a:pt x="10" y="13"/>
                    <a:pt x="10" y="16"/>
                  </a:cubicBezTo>
                  <a:cubicBezTo>
                    <a:pt x="14" y="15"/>
                    <a:pt x="9" y="11"/>
                    <a:pt x="10" y="16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18"/>
            <p:cNvSpPr/>
            <p:nvPr/>
          </p:nvSpPr>
          <p:spPr bwMode="auto">
            <a:xfrm>
              <a:off x="6496459" y="2409920"/>
              <a:ext cx="72922" cy="40787"/>
            </a:xfrm>
            <a:custGeom>
              <a:avLst/>
              <a:gdLst>
                <a:gd name="T0" fmla="*/ 10 w 25"/>
                <a:gd name="T1" fmla="*/ 14 h 14"/>
                <a:gd name="T2" fmla="*/ 21 w 25"/>
                <a:gd name="T3" fmla="*/ 14 h 14"/>
                <a:gd name="T4" fmla="*/ 23 w 25"/>
                <a:gd name="T5" fmla="*/ 14 h 14"/>
                <a:gd name="T6" fmla="*/ 24 w 25"/>
                <a:gd name="T7" fmla="*/ 13 h 14"/>
                <a:gd name="T8" fmla="*/ 24 w 25"/>
                <a:gd name="T9" fmla="*/ 8 h 14"/>
                <a:gd name="T10" fmla="*/ 21 w 25"/>
                <a:gd name="T11" fmla="*/ 4 h 14"/>
                <a:gd name="T12" fmla="*/ 15 w 25"/>
                <a:gd name="T13" fmla="*/ 2 h 14"/>
                <a:gd name="T14" fmla="*/ 15 w 25"/>
                <a:gd name="T15" fmla="*/ 0 h 14"/>
                <a:gd name="T16" fmla="*/ 9 w 25"/>
                <a:gd name="T17" fmla="*/ 0 h 14"/>
                <a:gd name="T18" fmla="*/ 4 w 25"/>
                <a:gd name="T19" fmla="*/ 0 h 14"/>
                <a:gd name="T20" fmla="*/ 2 w 25"/>
                <a:gd name="T21" fmla="*/ 0 h 14"/>
                <a:gd name="T22" fmla="*/ 1 w 25"/>
                <a:gd name="T23" fmla="*/ 2 h 14"/>
                <a:gd name="T24" fmla="*/ 1 w 25"/>
                <a:gd name="T25" fmla="*/ 7 h 14"/>
                <a:gd name="T26" fmla="*/ 1 w 25"/>
                <a:gd name="T27" fmla="*/ 9 h 14"/>
                <a:gd name="T28" fmla="*/ 4 w 25"/>
                <a:gd name="T29" fmla="*/ 9 h 14"/>
                <a:gd name="T30" fmla="*/ 9 w 25"/>
                <a:gd name="T31" fmla="*/ 9 h 14"/>
                <a:gd name="T32" fmla="*/ 10 w 25"/>
                <a:gd name="T33" fmla="*/ 10 h 14"/>
                <a:gd name="T34" fmla="*/ 10 w 25"/>
                <a:gd name="T35" fmla="*/ 14 h 14"/>
                <a:gd name="T36" fmla="*/ 10 w 25"/>
                <a:gd name="T37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" h="14">
                  <a:moveTo>
                    <a:pt x="10" y="14"/>
                  </a:moveTo>
                  <a:cubicBezTo>
                    <a:pt x="14" y="14"/>
                    <a:pt x="17" y="14"/>
                    <a:pt x="21" y="14"/>
                  </a:cubicBezTo>
                  <a:cubicBezTo>
                    <a:pt x="22" y="14"/>
                    <a:pt x="22" y="14"/>
                    <a:pt x="23" y="14"/>
                  </a:cubicBezTo>
                  <a:cubicBezTo>
                    <a:pt x="24" y="14"/>
                    <a:pt x="25" y="14"/>
                    <a:pt x="24" y="13"/>
                  </a:cubicBezTo>
                  <a:cubicBezTo>
                    <a:pt x="24" y="11"/>
                    <a:pt x="24" y="9"/>
                    <a:pt x="24" y="8"/>
                  </a:cubicBezTo>
                  <a:cubicBezTo>
                    <a:pt x="24" y="6"/>
                    <a:pt x="23" y="4"/>
                    <a:pt x="21" y="4"/>
                  </a:cubicBezTo>
                  <a:cubicBezTo>
                    <a:pt x="18" y="4"/>
                    <a:pt x="16" y="5"/>
                    <a:pt x="15" y="2"/>
                  </a:cubicBezTo>
                  <a:cubicBezTo>
                    <a:pt x="15" y="2"/>
                    <a:pt x="15" y="1"/>
                    <a:pt x="15" y="0"/>
                  </a:cubicBezTo>
                  <a:cubicBezTo>
                    <a:pt x="13" y="0"/>
                    <a:pt x="11" y="0"/>
                    <a:pt x="9" y="0"/>
                  </a:cubicBezTo>
                  <a:cubicBezTo>
                    <a:pt x="7" y="0"/>
                    <a:pt x="6" y="0"/>
                    <a:pt x="4" y="0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0" y="0"/>
                    <a:pt x="1" y="0"/>
                    <a:pt x="1" y="2"/>
                  </a:cubicBezTo>
                  <a:cubicBezTo>
                    <a:pt x="1" y="4"/>
                    <a:pt x="1" y="5"/>
                    <a:pt x="1" y="7"/>
                  </a:cubicBezTo>
                  <a:cubicBezTo>
                    <a:pt x="1" y="8"/>
                    <a:pt x="1" y="8"/>
                    <a:pt x="1" y="9"/>
                  </a:cubicBezTo>
                  <a:cubicBezTo>
                    <a:pt x="2" y="9"/>
                    <a:pt x="3" y="9"/>
                    <a:pt x="4" y="9"/>
                  </a:cubicBezTo>
                  <a:cubicBezTo>
                    <a:pt x="6" y="9"/>
                    <a:pt x="7" y="9"/>
                    <a:pt x="9" y="9"/>
                  </a:cubicBezTo>
                  <a:cubicBezTo>
                    <a:pt x="10" y="9"/>
                    <a:pt x="11" y="9"/>
                    <a:pt x="10" y="10"/>
                  </a:cubicBezTo>
                  <a:cubicBezTo>
                    <a:pt x="10" y="11"/>
                    <a:pt x="10" y="13"/>
                    <a:pt x="10" y="14"/>
                  </a:cubicBezTo>
                  <a:cubicBezTo>
                    <a:pt x="13" y="14"/>
                    <a:pt x="10" y="12"/>
                    <a:pt x="10" y="14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19"/>
            <p:cNvSpPr/>
            <p:nvPr/>
          </p:nvSpPr>
          <p:spPr bwMode="auto">
            <a:xfrm>
              <a:off x="5712855" y="2184974"/>
              <a:ext cx="304048" cy="212587"/>
            </a:xfrm>
            <a:custGeom>
              <a:avLst/>
              <a:gdLst>
                <a:gd name="T0" fmla="*/ 5 w 104"/>
                <a:gd name="T1" fmla="*/ 6 h 73"/>
                <a:gd name="T2" fmla="*/ 5 w 104"/>
                <a:gd name="T3" fmla="*/ 10 h 73"/>
                <a:gd name="T4" fmla="*/ 6 w 104"/>
                <a:gd name="T5" fmla="*/ 11 h 73"/>
                <a:gd name="T6" fmla="*/ 10 w 104"/>
                <a:gd name="T7" fmla="*/ 14 h 73"/>
                <a:gd name="T8" fmla="*/ 14 w 104"/>
                <a:gd name="T9" fmla="*/ 25 h 73"/>
                <a:gd name="T10" fmla="*/ 14 w 104"/>
                <a:gd name="T11" fmla="*/ 37 h 73"/>
                <a:gd name="T12" fmla="*/ 11 w 104"/>
                <a:gd name="T13" fmla="*/ 39 h 73"/>
                <a:gd name="T14" fmla="*/ 9 w 104"/>
                <a:gd name="T15" fmla="*/ 40 h 73"/>
                <a:gd name="T16" fmla="*/ 7 w 104"/>
                <a:gd name="T17" fmla="*/ 43 h 73"/>
                <a:gd name="T18" fmla="*/ 0 w 104"/>
                <a:gd name="T19" fmla="*/ 48 h 73"/>
                <a:gd name="T20" fmla="*/ 0 w 104"/>
                <a:gd name="T21" fmla="*/ 55 h 73"/>
                <a:gd name="T22" fmla="*/ 1 w 104"/>
                <a:gd name="T23" fmla="*/ 59 h 73"/>
                <a:gd name="T24" fmla="*/ 4 w 104"/>
                <a:gd name="T25" fmla="*/ 62 h 73"/>
                <a:gd name="T26" fmla="*/ 14 w 104"/>
                <a:gd name="T27" fmla="*/ 72 h 73"/>
                <a:gd name="T28" fmla="*/ 29 w 104"/>
                <a:gd name="T29" fmla="*/ 72 h 73"/>
                <a:gd name="T30" fmla="*/ 37 w 104"/>
                <a:gd name="T31" fmla="*/ 69 h 73"/>
                <a:gd name="T32" fmla="*/ 39 w 104"/>
                <a:gd name="T33" fmla="*/ 61 h 73"/>
                <a:gd name="T34" fmla="*/ 41 w 104"/>
                <a:gd name="T35" fmla="*/ 58 h 73"/>
                <a:gd name="T36" fmla="*/ 42 w 104"/>
                <a:gd name="T37" fmla="*/ 57 h 73"/>
                <a:gd name="T38" fmla="*/ 43 w 104"/>
                <a:gd name="T39" fmla="*/ 55 h 73"/>
                <a:gd name="T40" fmla="*/ 53 w 104"/>
                <a:gd name="T41" fmla="*/ 53 h 73"/>
                <a:gd name="T42" fmla="*/ 60 w 104"/>
                <a:gd name="T43" fmla="*/ 53 h 73"/>
                <a:gd name="T44" fmla="*/ 62 w 104"/>
                <a:gd name="T45" fmla="*/ 50 h 73"/>
                <a:gd name="T46" fmla="*/ 65 w 104"/>
                <a:gd name="T47" fmla="*/ 48 h 73"/>
                <a:gd name="T48" fmla="*/ 68 w 104"/>
                <a:gd name="T49" fmla="*/ 48 h 73"/>
                <a:gd name="T50" fmla="*/ 71 w 104"/>
                <a:gd name="T51" fmla="*/ 47 h 73"/>
                <a:gd name="T52" fmla="*/ 78 w 104"/>
                <a:gd name="T53" fmla="*/ 40 h 73"/>
                <a:gd name="T54" fmla="*/ 84 w 104"/>
                <a:gd name="T55" fmla="*/ 39 h 73"/>
                <a:gd name="T56" fmla="*/ 87 w 104"/>
                <a:gd name="T57" fmla="*/ 39 h 73"/>
                <a:gd name="T58" fmla="*/ 90 w 104"/>
                <a:gd name="T59" fmla="*/ 38 h 73"/>
                <a:gd name="T60" fmla="*/ 93 w 104"/>
                <a:gd name="T61" fmla="*/ 34 h 73"/>
                <a:gd name="T62" fmla="*/ 97 w 104"/>
                <a:gd name="T63" fmla="*/ 31 h 73"/>
                <a:gd name="T64" fmla="*/ 95 w 104"/>
                <a:gd name="T65" fmla="*/ 27 h 73"/>
                <a:gd name="T66" fmla="*/ 95 w 104"/>
                <a:gd name="T67" fmla="*/ 19 h 73"/>
                <a:gd name="T68" fmla="*/ 99 w 104"/>
                <a:gd name="T69" fmla="*/ 13 h 73"/>
                <a:gd name="T70" fmla="*/ 103 w 104"/>
                <a:gd name="T71" fmla="*/ 11 h 73"/>
                <a:gd name="T72" fmla="*/ 104 w 104"/>
                <a:gd name="T73" fmla="*/ 6 h 73"/>
                <a:gd name="T74" fmla="*/ 104 w 104"/>
                <a:gd name="T75" fmla="*/ 4 h 73"/>
                <a:gd name="T76" fmla="*/ 103 w 104"/>
                <a:gd name="T77" fmla="*/ 1 h 73"/>
                <a:gd name="T78" fmla="*/ 97 w 104"/>
                <a:gd name="T79" fmla="*/ 1 h 73"/>
                <a:gd name="T80" fmla="*/ 85 w 104"/>
                <a:gd name="T81" fmla="*/ 0 h 73"/>
                <a:gd name="T82" fmla="*/ 5 w 104"/>
                <a:gd name="T83" fmla="*/ 6 h 73"/>
                <a:gd name="T84" fmla="*/ 5 w 104"/>
                <a:gd name="T85" fmla="*/ 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04" h="73">
                  <a:moveTo>
                    <a:pt x="5" y="6"/>
                  </a:moveTo>
                  <a:cubicBezTo>
                    <a:pt x="5" y="7"/>
                    <a:pt x="5" y="8"/>
                    <a:pt x="5" y="10"/>
                  </a:cubicBezTo>
                  <a:cubicBezTo>
                    <a:pt x="5" y="11"/>
                    <a:pt x="5" y="11"/>
                    <a:pt x="6" y="11"/>
                  </a:cubicBezTo>
                  <a:cubicBezTo>
                    <a:pt x="8" y="12"/>
                    <a:pt x="9" y="13"/>
                    <a:pt x="10" y="14"/>
                  </a:cubicBezTo>
                  <a:cubicBezTo>
                    <a:pt x="14" y="17"/>
                    <a:pt x="14" y="20"/>
                    <a:pt x="14" y="25"/>
                  </a:cubicBezTo>
                  <a:cubicBezTo>
                    <a:pt x="14" y="29"/>
                    <a:pt x="15" y="33"/>
                    <a:pt x="14" y="37"/>
                  </a:cubicBezTo>
                  <a:cubicBezTo>
                    <a:pt x="13" y="38"/>
                    <a:pt x="12" y="39"/>
                    <a:pt x="11" y="39"/>
                  </a:cubicBezTo>
                  <a:cubicBezTo>
                    <a:pt x="10" y="39"/>
                    <a:pt x="10" y="39"/>
                    <a:pt x="9" y="40"/>
                  </a:cubicBezTo>
                  <a:cubicBezTo>
                    <a:pt x="9" y="41"/>
                    <a:pt x="8" y="42"/>
                    <a:pt x="7" y="43"/>
                  </a:cubicBezTo>
                  <a:cubicBezTo>
                    <a:pt x="6" y="45"/>
                    <a:pt x="3" y="48"/>
                    <a:pt x="0" y="48"/>
                  </a:cubicBezTo>
                  <a:cubicBezTo>
                    <a:pt x="0" y="51"/>
                    <a:pt x="0" y="53"/>
                    <a:pt x="0" y="55"/>
                  </a:cubicBezTo>
                  <a:cubicBezTo>
                    <a:pt x="0" y="57"/>
                    <a:pt x="0" y="58"/>
                    <a:pt x="1" y="59"/>
                  </a:cubicBezTo>
                  <a:cubicBezTo>
                    <a:pt x="2" y="60"/>
                    <a:pt x="3" y="61"/>
                    <a:pt x="4" y="62"/>
                  </a:cubicBezTo>
                  <a:cubicBezTo>
                    <a:pt x="8" y="65"/>
                    <a:pt x="11" y="69"/>
                    <a:pt x="14" y="72"/>
                  </a:cubicBezTo>
                  <a:cubicBezTo>
                    <a:pt x="19" y="72"/>
                    <a:pt x="24" y="72"/>
                    <a:pt x="29" y="72"/>
                  </a:cubicBezTo>
                  <a:cubicBezTo>
                    <a:pt x="32" y="72"/>
                    <a:pt x="37" y="73"/>
                    <a:pt x="37" y="69"/>
                  </a:cubicBezTo>
                  <a:cubicBezTo>
                    <a:pt x="38" y="66"/>
                    <a:pt x="38" y="63"/>
                    <a:pt x="39" y="61"/>
                  </a:cubicBezTo>
                  <a:cubicBezTo>
                    <a:pt x="39" y="60"/>
                    <a:pt x="40" y="58"/>
                    <a:pt x="41" y="58"/>
                  </a:cubicBezTo>
                  <a:cubicBezTo>
                    <a:pt x="42" y="58"/>
                    <a:pt x="42" y="58"/>
                    <a:pt x="42" y="57"/>
                  </a:cubicBezTo>
                  <a:cubicBezTo>
                    <a:pt x="43" y="56"/>
                    <a:pt x="43" y="56"/>
                    <a:pt x="43" y="55"/>
                  </a:cubicBezTo>
                  <a:cubicBezTo>
                    <a:pt x="44" y="52"/>
                    <a:pt x="50" y="53"/>
                    <a:pt x="53" y="53"/>
                  </a:cubicBezTo>
                  <a:cubicBezTo>
                    <a:pt x="55" y="53"/>
                    <a:pt x="58" y="53"/>
                    <a:pt x="60" y="53"/>
                  </a:cubicBezTo>
                  <a:cubicBezTo>
                    <a:pt x="62" y="53"/>
                    <a:pt x="61" y="51"/>
                    <a:pt x="62" y="50"/>
                  </a:cubicBezTo>
                  <a:cubicBezTo>
                    <a:pt x="63" y="49"/>
                    <a:pt x="64" y="48"/>
                    <a:pt x="65" y="48"/>
                  </a:cubicBezTo>
                  <a:cubicBezTo>
                    <a:pt x="66" y="48"/>
                    <a:pt x="67" y="48"/>
                    <a:pt x="68" y="48"/>
                  </a:cubicBezTo>
                  <a:cubicBezTo>
                    <a:pt x="70" y="48"/>
                    <a:pt x="71" y="49"/>
                    <a:pt x="71" y="47"/>
                  </a:cubicBezTo>
                  <a:cubicBezTo>
                    <a:pt x="73" y="44"/>
                    <a:pt x="75" y="41"/>
                    <a:pt x="78" y="40"/>
                  </a:cubicBezTo>
                  <a:cubicBezTo>
                    <a:pt x="80" y="39"/>
                    <a:pt x="82" y="39"/>
                    <a:pt x="84" y="39"/>
                  </a:cubicBezTo>
                  <a:cubicBezTo>
                    <a:pt x="85" y="39"/>
                    <a:pt x="86" y="39"/>
                    <a:pt x="87" y="39"/>
                  </a:cubicBezTo>
                  <a:cubicBezTo>
                    <a:pt x="89" y="39"/>
                    <a:pt x="89" y="39"/>
                    <a:pt x="90" y="38"/>
                  </a:cubicBezTo>
                  <a:cubicBezTo>
                    <a:pt x="90" y="36"/>
                    <a:pt x="91" y="34"/>
                    <a:pt x="93" y="34"/>
                  </a:cubicBezTo>
                  <a:cubicBezTo>
                    <a:pt x="95" y="34"/>
                    <a:pt x="98" y="34"/>
                    <a:pt x="97" y="31"/>
                  </a:cubicBezTo>
                  <a:cubicBezTo>
                    <a:pt x="96" y="30"/>
                    <a:pt x="95" y="29"/>
                    <a:pt x="95" y="27"/>
                  </a:cubicBezTo>
                  <a:cubicBezTo>
                    <a:pt x="94" y="25"/>
                    <a:pt x="94" y="21"/>
                    <a:pt x="95" y="19"/>
                  </a:cubicBezTo>
                  <a:cubicBezTo>
                    <a:pt x="96" y="17"/>
                    <a:pt x="97" y="14"/>
                    <a:pt x="99" y="13"/>
                  </a:cubicBezTo>
                  <a:cubicBezTo>
                    <a:pt x="100" y="12"/>
                    <a:pt x="101" y="11"/>
                    <a:pt x="103" y="11"/>
                  </a:cubicBezTo>
                  <a:cubicBezTo>
                    <a:pt x="104" y="10"/>
                    <a:pt x="104" y="8"/>
                    <a:pt x="104" y="6"/>
                  </a:cubicBezTo>
                  <a:cubicBezTo>
                    <a:pt x="104" y="5"/>
                    <a:pt x="104" y="4"/>
                    <a:pt x="104" y="4"/>
                  </a:cubicBezTo>
                  <a:cubicBezTo>
                    <a:pt x="104" y="2"/>
                    <a:pt x="104" y="1"/>
                    <a:pt x="103" y="1"/>
                  </a:cubicBezTo>
                  <a:cubicBezTo>
                    <a:pt x="101" y="1"/>
                    <a:pt x="99" y="1"/>
                    <a:pt x="97" y="1"/>
                  </a:cubicBezTo>
                  <a:cubicBezTo>
                    <a:pt x="93" y="1"/>
                    <a:pt x="89" y="0"/>
                    <a:pt x="85" y="0"/>
                  </a:cubicBezTo>
                  <a:cubicBezTo>
                    <a:pt x="58" y="0"/>
                    <a:pt x="32" y="6"/>
                    <a:pt x="5" y="6"/>
                  </a:cubicBezTo>
                  <a:cubicBezTo>
                    <a:pt x="5" y="8"/>
                    <a:pt x="39" y="5"/>
                    <a:pt x="5" y="6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0"/>
            <p:cNvSpPr/>
            <p:nvPr/>
          </p:nvSpPr>
          <p:spPr bwMode="auto">
            <a:xfrm>
              <a:off x="6265333" y="2313515"/>
              <a:ext cx="1202597" cy="2333508"/>
            </a:xfrm>
            <a:custGeom>
              <a:avLst/>
              <a:gdLst>
                <a:gd name="T0" fmla="*/ 382 w 411"/>
                <a:gd name="T1" fmla="*/ 360 h 798"/>
                <a:gd name="T2" fmla="*/ 358 w 411"/>
                <a:gd name="T3" fmla="*/ 312 h 798"/>
                <a:gd name="T4" fmla="*/ 321 w 411"/>
                <a:gd name="T5" fmla="*/ 256 h 798"/>
                <a:gd name="T6" fmla="*/ 325 w 411"/>
                <a:gd name="T7" fmla="*/ 240 h 798"/>
                <a:gd name="T8" fmla="*/ 352 w 411"/>
                <a:gd name="T9" fmla="*/ 276 h 798"/>
                <a:gd name="T10" fmla="*/ 368 w 411"/>
                <a:gd name="T11" fmla="*/ 308 h 798"/>
                <a:gd name="T12" fmla="*/ 386 w 411"/>
                <a:gd name="T13" fmla="*/ 343 h 798"/>
                <a:gd name="T14" fmla="*/ 384 w 411"/>
                <a:gd name="T15" fmla="*/ 273 h 798"/>
                <a:gd name="T16" fmla="*/ 367 w 411"/>
                <a:gd name="T17" fmla="*/ 240 h 798"/>
                <a:gd name="T18" fmla="*/ 353 w 411"/>
                <a:gd name="T19" fmla="*/ 215 h 798"/>
                <a:gd name="T20" fmla="*/ 335 w 411"/>
                <a:gd name="T21" fmla="*/ 184 h 798"/>
                <a:gd name="T22" fmla="*/ 305 w 411"/>
                <a:gd name="T23" fmla="*/ 147 h 798"/>
                <a:gd name="T24" fmla="*/ 229 w 411"/>
                <a:gd name="T25" fmla="*/ 76 h 798"/>
                <a:gd name="T26" fmla="*/ 189 w 411"/>
                <a:gd name="T27" fmla="*/ 44 h 798"/>
                <a:gd name="T28" fmla="*/ 114 w 411"/>
                <a:gd name="T29" fmla="*/ 5 h 798"/>
                <a:gd name="T30" fmla="*/ 118 w 411"/>
                <a:gd name="T31" fmla="*/ 38 h 798"/>
                <a:gd name="T32" fmla="*/ 112 w 411"/>
                <a:gd name="T33" fmla="*/ 56 h 798"/>
                <a:gd name="T34" fmla="*/ 76 w 411"/>
                <a:gd name="T35" fmla="*/ 74 h 798"/>
                <a:gd name="T36" fmla="*/ 125 w 411"/>
                <a:gd name="T37" fmla="*/ 127 h 798"/>
                <a:gd name="T38" fmla="*/ 154 w 411"/>
                <a:gd name="T39" fmla="*/ 135 h 798"/>
                <a:gd name="T40" fmla="*/ 189 w 411"/>
                <a:gd name="T41" fmla="*/ 166 h 798"/>
                <a:gd name="T42" fmla="*/ 146 w 411"/>
                <a:gd name="T43" fmla="*/ 109 h 798"/>
                <a:gd name="T44" fmla="*/ 179 w 411"/>
                <a:gd name="T45" fmla="*/ 122 h 798"/>
                <a:gd name="T46" fmla="*/ 215 w 411"/>
                <a:gd name="T47" fmla="*/ 152 h 798"/>
                <a:gd name="T48" fmla="*/ 212 w 411"/>
                <a:gd name="T49" fmla="*/ 113 h 798"/>
                <a:gd name="T50" fmla="*/ 246 w 411"/>
                <a:gd name="T51" fmla="*/ 118 h 798"/>
                <a:gd name="T52" fmla="*/ 252 w 411"/>
                <a:gd name="T53" fmla="*/ 136 h 798"/>
                <a:gd name="T54" fmla="*/ 259 w 411"/>
                <a:gd name="T55" fmla="*/ 169 h 798"/>
                <a:gd name="T56" fmla="*/ 289 w 411"/>
                <a:gd name="T57" fmla="*/ 188 h 798"/>
                <a:gd name="T58" fmla="*/ 266 w 411"/>
                <a:gd name="T59" fmla="*/ 212 h 798"/>
                <a:gd name="T60" fmla="*/ 202 w 411"/>
                <a:gd name="T61" fmla="*/ 198 h 798"/>
                <a:gd name="T62" fmla="*/ 174 w 411"/>
                <a:gd name="T63" fmla="*/ 171 h 798"/>
                <a:gd name="T64" fmla="*/ 85 w 411"/>
                <a:gd name="T65" fmla="*/ 179 h 798"/>
                <a:gd name="T66" fmla="*/ 56 w 411"/>
                <a:gd name="T67" fmla="*/ 208 h 798"/>
                <a:gd name="T68" fmla="*/ 26 w 411"/>
                <a:gd name="T69" fmla="*/ 238 h 798"/>
                <a:gd name="T70" fmla="*/ 3 w 411"/>
                <a:gd name="T71" fmla="*/ 290 h 798"/>
                <a:gd name="T72" fmla="*/ 12 w 411"/>
                <a:gd name="T73" fmla="*/ 321 h 798"/>
                <a:gd name="T74" fmla="*/ 12 w 411"/>
                <a:gd name="T75" fmla="*/ 366 h 798"/>
                <a:gd name="T76" fmla="*/ 61 w 411"/>
                <a:gd name="T77" fmla="*/ 423 h 798"/>
                <a:gd name="T78" fmla="*/ 90 w 411"/>
                <a:gd name="T79" fmla="*/ 448 h 798"/>
                <a:gd name="T80" fmla="*/ 119 w 411"/>
                <a:gd name="T81" fmla="*/ 443 h 798"/>
                <a:gd name="T82" fmla="*/ 152 w 411"/>
                <a:gd name="T83" fmla="*/ 435 h 798"/>
                <a:gd name="T84" fmla="*/ 212 w 411"/>
                <a:gd name="T85" fmla="*/ 448 h 798"/>
                <a:gd name="T86" fmla="*/ 226 w 411"/>
                <a:gd name="T87" fmla="*/ 497 h 798"/>
                <a:gd name="T88" fmla="*/ 250 w 411"/>
                <a:gd name="T89" fmla="*/ 540 h 798"/>
                <a:gd name="T90" fmla="*/ 255 w 411"/>
                <a:gd name="T91" fmla="*/ 587 h 798"/>
                <a:gd name="T92" fmla="*/ 235 w 411"/>
                <a:gd name="T93" fmla="*/ 632 h 798"/>
                <a:gd name="T94" fmla="*/ 231 w 411"/>
                <a:gd name="T95" fmla="*/ 689 h 798"/>
                <a:gd name="T96" fmla="*/ 239 w 411"/>
                <a:gd name="T97" fmla="*/ 761 h 798"/>
                <a:gd name="T98" fmla="*/ 247 w 411"/>
                <a:gd name="T99" fmla="*/ 791 h 798"/>
                <a:gd name="T100" fmla="*/ 317 w 411"/>
                <a:gd name="T101" fmla="*/ 754 h 798"/>
                <a:gd name="T102" fmla="*/ 321 w 411"/>
                <a:gd name="T103" fmla="*/ 719 h 798"/>
                <a:gd name="T104" fmla="*/ 350 w 411"/>
                <a:gd name="T105" fmla="*/ 666 h 798"/>
                <a:gd name="T106" fmla="*/ 382 w 411"/>
                <a:gd name="T107" fmla="*/ 617 h 798"/>
                <a:gd name="T108" fmla="*/ 396 w 411"/>
                <a:gd name="T109" fmla="*/ 514 h 798"/>
                <a:gd name="T110" fmla="*/ 403 w 411"/>
                <a:gd name="T111" fmla="*/ 458 h 798"/>
                <a:gd name="T112" fmla="*/ 396 w 411"/>
                <a:gd name="T113" fmla="*/ 391 h 7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11" h="798">
                  <a:moveTo>
                    <a:pt x="396" y="391"/>
                  </a:moveTo>
                  <a:cubicBezTo>
                    <a:pt x="396" y="388"/>
                    <a:pt x="396" y="385"/>
                    <a:pt x="396" y="382"/>
                  </a:cubicBezTo>
                  <a:cubicBezTo>
                    <a:pt x="396" y="380"/>
                    <a:pt x="396" y="379"/>
                    <a:pt x="396" y="377"/>
                  </a:cubicBezTo>
                  <a:cubicBezTo>
                    <a:pt x="395" y="377"/>
                    <a:pt x="394" y="377"/>
                    <a:pt x="393" y="376"/>
                  </a:cubicBezTo>
                  <a:cubicBezTo>
                    <a:pt x="391" y="376"/>
                    <a:pt x="391" y="374"/>
                    <a:pt x="391" y="372"/>
                  </a:cubicBezTo>
                  <a:cubicBezTo>
                    <a:pt x="391" y="370"/>
                    <a:pt x="390" y="368"/>
                    <a:pt x="389" y="367"/>
                  </a:cubicBezTo>
                  <a:cubicBezTo>
                    <a:pt x="388" y="366"/>
                    <a:pt x="387" y="363"/>
                    <a:pt x="386" y="363"/>
                  </a:cubicBezTo>
                  <a:cubicBezTo>
                    <a:pt x="384" y="363"/>
                    <a:pt x="382" y="362"/>
                    <a:pt x="382" y="360"/>
                  </a:cubicBezTo>
                  <a:cubicBezTo>
                    <a:pt x="381" y="359"/>
                    <a:pt x="383" y="353"/>
                    <a:pt x="381" y="353"/>
                  </a:cubicBezTo>
                  <a:cubicBezTo>
                    <a:pt x="379" y="353"/>
                    <a:pt x="377" y="353"/>
                    <a:pt x="377" y="351"/>
                  </a:cubicBezTo>
                  <a:cubicBezTo>
                    <a:pt x="377" y="350"/>
                    <a:pt x="377" y="349"/>
                    <a:pt x="377" y="348"/>
                  </a:cubicBezTo>
                  <a:cubicBezTo>
                    <a:pt x="376" y="347"/>
                    <a:pt x="376" y="347"/>
                    <a:pt x="376" y="346"/>
                  </a:cubicBezTo>
                  <a:cubicBezTo>
                    <a:pt x="375" y="345"/>
                    <a:pt x="374" y="344"/>
                    <a:pt x="373" y="343"/>
                  </a:cubicBezTo>
                  <a:cubicBezTo>
                    <a:pt x="371" y="340"/>
                    <a:pt x="369" y="338"/>
                    <a:pt x="367" y="336"/>
                  </a:cubicBezTo>
                  <a:cubicBezTo>
                    <a:pt x="362" y="330"/>
                    <a:pt x="361" y="323"/>
                    <a:pt x="363" y="316"/>
                  </a:cubicBezTo>
                  <a:cubicBezTo>
                    <a:pt x="360" y="315"/>
                    <a:pt x="358" y="315"/>
                    <a:pt x="358" y="312"/>
                  </a:cubicBezTo>
                  <a:cubicBezTo>
                    <a:pt x="358" y="309"/>
                    <a:pt x="356" y="306"/>
                    <a:pt x="354" y="304"/>
                  </a:cubicBezTo>
                  <a:cubicBezTo>
                    <a:pt x="352" y="302"/>
                    <a:pt x="350" y="300"/>
                    <a:pt x="349" y="298"/>
                  </a:cubicBezTo>
                  <a:cubicBezTo>
                    <a:pt x="348" y="295"/>
                    <a:pt x="343" y="297"/>
                    <a:pt x="344" y="293"/>
                  </a:cubicBezTo>
                  <a:cubicBezTo>
                    <a:pt x="344" y="291"/>
                    <a:pt x="344" y="289"/>
                    <a:pt x="344" y="287"/>
                  </a:cubicBezTo>
                  <a:cubicBezTo>
                    <a:pt x="343" y="287"/>
                    <a:pt x="341" y="287"/>
                    <a:pt x="340" y="286"/>
                  </a:cubicBezTo>
                  <a:cubicBezTo>
                    <a:pt x="339" y="286"/>
                    <a:pt x="339" y="284"/>
                    <a:pt x="339" y="283"/>
                  </a:cubicBezTo>
                  <a:cubicBezTo>
                    <a:pt x="338" y="281"/>
                    <a:pt x="336" y="279"/>
                    <a:pt x="335" y="278"/>
                  </a:cubicBezTo>
                  <a:cubicBezTo>
                    <a:pt x="330" y="271"/>
                    <a:pt x="325" y="263"/>
                    <a:pt x="321" y="256"/>
                  </a:cubicBezTo>
                  <a:cubicBezTo>
                    <a:pt x="316" y="249"/>
                    <a:pt x="312" y="243"/>
                    <a:pt x="306" y="236"/>
                  </a:cubicBezTo>
                  <a:cubicBezTo>
                    <a:pt x="305" y="234"/>
                    <a:pt x="299" y="230"/>
                    <a:pt x="303" y="228"/>
                  </a:cubicBezTo>
                  <a:cubicBezTo>
                    <a:pt x="305" y="226"/>
                    <a:pt x="307" y="229"/>
                    <a:pt x="308" y="231"/>
                  </a:cubicBezTo>
                  <a:cubicBezTo>
                    <a:pt x="309" y="232"/>
                    <a:pt x="310" y="233"/>
                    <a:pt x="310" y="234"/>
                  </a:cubicBezTo>
                  <a:cubicBezTo>
                    <a:pt x="311" y="235"/>
                    <a:pt x="310" y="235"/>
                    <a:pt x="312" y="235"/>
                  </a:cubicBezTo>
                  <a:cubicBezTo>
                    <a:pt x="313" y="235"/>
                    <a:pt x="314" y="235"/>
                    <a:pt x="316" y="235"/>
                  </a:cubicBezTo>
                  <a:cubicBezTo>
                    <a:pt x="316" y="233"/>
                    <a:pt x="318" y="231"/>
                    <a:pt x="320" y="233"/>
                  </a:cubicBezTo>
                  <a:cubicBezTo>
                    <a:pt x="322" y="235"/>
                    <a:pt x="324" y="238"/>
                    <a:pt x="325" y="240"/>
                  </a:cubicBezTo>
                  <a:cubicBezTo>
                    <a:pt x="328" y="240"/>
                    <a:pt x="330" y="241"/>
                    <a:pt x="330" y="245"/>
                  </a:cubicBezTo>
                  <a:cubicBezTo>
                    <a:pt x="332" y="245"/>
                    <a:pt x="335" y="246"/>
                    <a:pt x="335" y="249"/>
                  </a:cubicBezTo>
                  <a:cubicBezTo>
                    <a:pt x="334" y="251"/>
                    <a:pt x="334" y="253"/>
                    <a:pt x="334" y="256"/>
                  </a:cubicBezTo>
                  <a:cubicBezTo>
                    <a:pt x="334" y="257"/>
                    <a:pt x="334" y="258"/>
                    <a:pt x="334" y="259"/>
                  </a:cubicBezTo>
                  <a:cubicBezTo>
                    <a:pt x="335" y="259"/>
                    <a:pt x="336" y="259"/>
                    <a:pt x="336" y="259"/>
                  </a:cubicBezTo>
                  <a:cubicBezTo>
                    <a:pt x="340" y="260"/>
                    <a:pt x="339" y="263"/>
                    <a:pt x="339" y="266"/>
                  </a:cubicBezTo>
                  <a:cubicBezTo>
                    <a:pt x="340" y="270"/>
                    <a:pt x="344" y="268"/>
                    <a:pt x="346" y="269"/>
                  </a:cubicBezTo>
                  <a:cubicBezTo>
                    <a:pt x="349" y="271"/>
                    <a:pt x="351" y="273"/>
                    <a:pt x="352" y="276"/>
                  </a:cubicBezTo>
                  <a:cubicBezTo>
                    <a:pt x="353" y="278"/>
                    <a:pt x="353" y="279"/>
                    <a:pt x="353" y="281"/>
                  </a:cubicBezTo>
                  <a:cubicBezTo>
                    <a:pt x="353" y="283"/>
                    <a:pt x="355" y="283"/>
                    <a:pt x="357" y="283"/>
                  </a:cubicBezTo>
                  <a:cubicBezTo>
                    <a:pt x="360" y="285"/>
                    <a:pt x="357" y="292"/>
                    <a:pt x="359" y="292"/>
                  </a:cubicBezTo>
                  <a:cubicBezTo>
                    <a:pt x="363" y="293"/>
                    <a:pt x="363" y="294"/>
                    <a:pt x="363" y="298"/>
                  </a:cubicBezTo>
                  <a:cubicBezTo>
                    <a:pt x="363" y="299"/>
                    <a:pt x="363" y="300"/>
                    <a:pt x="363" y="300"/>
                  </a:cubicBezTo>
                  <a:cubicBezTo>
                    <a:pt x="363" y="302"/>
                    <a:pt x="363" y="301"/>
                    <a:pt x="364" y="302"/>
                  </a:cubicBezTo>
                  <a:cubicBezTo>
                    <a:pt x="365" y="302"/>
                    <a:pt x="367" y="302"/>
                    <a:pt x="367" y="303"/>
                  </a:cubicBezTo>
                  <a:cubicBezTo>
                    <a:pt x="368" y="305"/>
                    <a:pt x="367" y="306"/>
                    <a:pt x="368" y="308"/>
                  </a:cubicBezTo>
                  <a:cubicBezTo>
                    <a:pt x="368" y="309"/>
                    <a:pt x="369" y="310"/>
                    <a:pt x="370" y="312"/>
                  </a:cubicBezTo>
                  <a:cubicBezTo>
                    <a:pt x="371" y="313"/>
                    <a:pt x="371" y="314"/>
                    <a:pt x="372" y="315"/>
                  </a:cubicBezTo>
                  <a:cubicBezTo>
                    <a:pt x="372" y="316"/>
                    <a:pt x="374" y="316"/>
                    <a:pt x="375" y="316"/>
                  </a:cubicBezTo>
                  <a:cubicBezTo>
                    <a:pt x="378" y="318"/>
                    <a:pt x="375" y="325"/>
                    <a:pt x="378" y="325"/>
                  </a:cubicBezTo>
                  <a:cubicBezTo>
                    <a:pt x="382" y="326"/>
                    <a:pt x="382" y="327"/>
                    <a:pt x="382" y="331"/>
                  </a:cubicBezTo>
                  <a:cubicBezTo>
                    <a:pt x="382" y="333"/>
                    <a:pt x="382" y="336"/>
                    <a:pt x="382" y="338"/>
                  </a:cubicBezTo>
                  <a:cubicBezTo>
                    <a:pt x="382" y="340"/>
                    <a:pt x="383" y="339"/>
                    <a:pt x="385" y="340"/>
                  </a:cubicBezTo>
                  <a:cubicBezTo>
                    <a:pt x="386" y="340"/>
                    <a:pt x="387" y="342"/>
                    <a:pt x="386" y="343"/>
                  </a:cubicBezTo>
                  <a:cubicBezTo>
                    <a:pt x="386" y="345"/>
                    <a:pt x="387" y="346"/>
                    <a:pt x="388" y="348"/>
                  </a:cubicBezTo>
                  <a:cubicBezTo>
                    <a:pt x="390" y="350"/>
                    <a:pt x="393" y="352"/>
                    <a:pt x="396" y="353"/>
                  </a:cubicBezTo>
                  <a:cubicBezTo>
                    <a:pt x="392" y="340"/>
                    <a:pt x="388" y="327"/>
                    <a:pt x="386" y="314"/>
                  </a:cubicBezTo>
                  <a:cubicBezTo>
                    <a:pt x="385" y="307"/>
                    <a:pt x="384" y="300"/>
                    <a:pt x="384" y="293"/>
                  </a:cubicBezTo>
                  <a:cubicBezTo>
                    <a:pt x="384" y="290"/>
                    <a:pt x="384" y="287"/>
                    <a:pt x="384" y="284"/>
                  </a:cubicBezTo>
                  <a:cubicBezTo>
                    <a:pt x="385" y="281"/>
                    <a:pt x="386" y="279"/>
                    <a:pt x="386" y="276"/>
                  </a:cubicBezTo>
                  <a:cubicBezTo>
                    <a:pt x="386" y="274"/>
                    <a:pt x="387" y="273"/>
                    <a:pt x="386" y="273"/>
                  </a:cubicBezTo>
                  <a:cubicBezTo>
                    <a:pt x="385" y="273"/>
                    <a:pt x="384" y="273"/>
                    <a:pt x="384" y="273"/>
                  </a:cubicBezTo>
                  <a:cubicBezTo>
                    <a:pt x="382" y="272"/>
                    <a:pt x="382" y="272"/>
                    <a:pt x="381" y="270"/>
                  </a:cubicBezTo>
                  <a:cubicBezTo>
                    <a:pt x="381" y="268"/>
                    <a:pt x="382" y="266"/>
                    <a:pt x="382" y="264"/>
                  </a:cubicBezTo>
                  <a:cubicBezTo>
                    <a:pt x="380" y="264"/>
                    <a:pt x="378" y="264"/>
                    <a:pt x="377" y="262"/>
                  </a:cubicBezTo>
                  <a:cubicBezTo>
                    <a:pt x="376" y="261"/>
                    <a:pt x="377" y="259"/>
                    <a:pt x="377" y="258"/>
                  </a:cubicBezTo>
                  <a:cubicBezTo>
                    <a:pt x="377" y="257"/>
                    <a:pt x="377" y="256"/>
                    <a:pt x="377" y="254"/>
                  </a:cubicBezTo>
                  <a:cubicBezTo>
                    <a:pt x="376" y="254"/>
                    <a:pt x="375" y="254"/>
                    <a:pt x="375" y="254"/>
                  </a:cubicBezTo>
                  <a:cubicBezTo>
                    <a:pt x="371" y="253"/>
                    <a:pt x="372" y="248"/>
                    <a:pt x="372" y="245"/>
                  </a:cubicBezTo>
                  <a:cubicBezTo>
                    <a:pt x="369" y="245"/>
                    <a:pt x="367" y="244"/>
                    <a:pt x="367" y="240"/>
                  </a:cubicBezTo>
                  <a:cubicBezTo>
                    <a:pt x="367" y="239"/>
                    <a:pt x="367" y="238"/>
                    <a:pt x="367" y="237"/>
                  </a:cubicBezTo>
                  <a:cubicBezTo>
                    <a:pt x="367" y="235"/>
                    <a:pt x="367" y="236"/>
                    <a:pt x="366" y="235"/>
                  </a:cubicBezTo>
                  <a:cubicBezTo>
                    <a:pt x="365" y="235"/>
                    <a:pt x="363" y="235"/>
                    <a:pt x="363" y="233"/>
                  </a:cubicBezTo>
                  <a:cubicBezTo>
                    <a:pt x="362" y="232"/>
                    <a:pt x="363" y="230"/>
                    <a:pt x="362" y="228"/>
                  </a:cubicBezTo>
                  <a:cubicBezTo>
                    <a:pt x="362" y="227"/>
                    <a:pt x="361" y="226"/>
                    <a:pt x="360" y="225"/>
                  </a:cubicBezTo>
                  <a:cubicBezTo>
                    <a:pt x="359" y="224"/>
                    <a:pt x="358" y="223"/>
                    <a:pt x="358" y="221"/>
                  </a:cubicBezTo>
                  <a:cubicBezTo>
                    <a:pt x="357" y="221"/>
                    <a:pt x="355" y="221"/>
                    <a:pt x="354" y="220"/>
                  </a:cubicBezTo>
                  <a:cubicBezTo>
                    <a:pt x="353" y="219"/>
                    <a:pt x="353" y="217"/>
                    <a:pt x="353" y="215"/>
                  </a:cubicBezTo>
                  <a:cubicBezTo>
                    <a:pt x="353" y="214"/>
                    <a:pt x="353" y="213"/>
                    <a:pt x="353" y="212"/>
                  </a:cubicBezTo>
                  <a:cubicBezTo>
                    <a:pt x="353" y="212"/>
                    <a:pt x="352" y="212"/>
                    <a:pt x="351" y="212"/>
                  </a:cubicBezTo>
                  <a:cubicBezTo>
                    <a:pt x="347" y="211"/>
                    <a:pt x="349" y="207"/>
                    <a:pt x="348" y="204"/>
                  </a:cubicBezTo>
                  <a:cubicBezTo>
                    <a:pt x="347" y="203"/>
                    <a:pt x="346" y="202"/>
                    <a:pt x="345" y="201"/>
                  </a:cubicBezTo>
                  <a:cubicBezTo>
                    <a:pt x="345" y="200"/>
                    <a:pt x="344" y="198"/>
                    <a:pt x="343" y="198"/>
                  </a:cubicBezTo>
                  <a:cubicBezTo>
                    <a:pt x="342" y="198"/>
                    <a:pt x="341" y="197"/>
                    <a:pt x="340" y="196"/>
                  </a:cubicBezTo>
                  <a:cubicBezTo>
                    <a:pt x="338" y="195"/>
                    <a:pt x="339" y="193"/>
                    <a:pt x="339" y="191"/>
                  </a:cubicBezTo>
                  <a:cubicBezTo>
                    <a:pt x="338" y="189"/>
                    <a:pt x="336" y="187"/>
                    <a:pt x="335" y="184"/>
                  </a:cubicBezTo>
                  <a:cubicBezTo>
                    <a:pt x="334" y="183"/>
                    <a:pt x="332" y="182"/>
                    <a:pt x="331" y="182"/>
                  </a:cubicBezTo>
                  <a:cubicBezTo>
                    <a:pt x="329" y="181"/>
                    <a:pt x="328" y="180"/>
                    <a:pt x="327" y="178"/>
                  </a:cubicBezTo>
                  <a:cubicBezTo>
                    <a:pt x="325" y="175"/>
                    <a:pt x="325" y="172"/>
                    <a:pt x="323" y="169"/>
                  </a:cubicBezTo>
                  <a:cubicBezTo>
                    <a:pt x="322" y="168"/>
                    <a:pt x="321" y="167"/>
                    <a:pt x="321" y="166"/>
                  </a:cubicBezTo>
                  <a:cubicBezTo>
                    <a:pt x="320" y="165"/>
                    <a:pt x="321" y="165"/>
                    <a:pt x="319" y="164"/>
                  </a:cubicBezTo>
                  <a:cubicBezTo>
                    <a:pt x="318" y="164"/>
                    <a:pt x="317" y="163"/>
                    <a:pt x="316" y="163"/>
                  </a:cubicBezTo>
                  <a:cubicBezTo>
                    <a:pt x="313" y="161"/>
                    <a:pt x="311" y="159"/>
                    <a:pt x="309" y="156"/>
                  </a:cubicBezTo>
                  <a:cubicBezTo>
                    <a:pt x="307" y="153"/>
                    <a:pt x="306" y="150"/>
                    <a:pt x="305" y="147"/>
                  </a:cubicBezTo>
                  <a:cubicBezTo>
                    <a:pt x="302" y="142"/>
                    <a:pt x="296" y="140"/>
                    <a:pt x="293" y="135"/>
                  </a:cubicBezTo>
                  <a:cubicBezTo>
                    <a:pt x="292" y="134"/>
                    <a:pt x="292" y="132"/>
                    <a:pt x="291" y="131"/>
                  </a:cubicBezTo>
                  <a:cubicBezTo>
                    <a:pt x="289" y="130"/>
                    <a:pt x="288" y="129"/>
                    <a:pt x="286" y="127"/>
                  </a:cubicBezTo>
                  <a:cubicBezTo>
                    <a:pt x="282" y="125"/>
                    <a:pt x="279" y="122"/>
                    <a:pt x="276" y="119"/>
                  </a:cubicBezTo>
                  <a:cubicBezTo>
                    <a:pt x="270" y="113"/>
                    <a:pt x="264" y="106"/>
                    <a:pt x="259" y="99"/>
                  </a:cubicBezTo>
                  <a:cubicBezTo>
                    <a:pt x="253" y="97"/>
                    <a:pt x="249" y="91"/>
                    <a:pt x="245" y="87"/>
                  </a:cubicBezTo>
                  <a:cubicBezTo>
                    <a:pt x="243" y="84"/>
                    <a:pt x="241" y="82"/>
                    <a:pt x="238" y="81"/>
                  </a:cubicBezTo>
                  <a:cubicBezTo>
                    <a:pt x="235" y="79"/>
                    <a:pt x="232" y="78"/>
                    <a:pt x="229" y="76"/>
                  </a:cubicBezTo>
                  <a:cubicBezTo>
                    <a:pt x="226" y="74"/>
                    <a:pt x="224" y="71"/>
                    <a:pt x="222" y="68"/>
                  </a:cubicBezTo>
                  <a:cubicBezTo>
                    <a:pt x="222" y="67"/>
                    <a:pt x="222" y="67"/>
                    <a:pt x="221" y="66"/>
                  </a:cubicBezTo>
                  <a:cubicBezTo>
                    <a:pt x="220" y="66"/>
                    <a:pt x="219" y="66"/>
                    <a:pt x="218" y="66"/>
                  </a:cubicBezTo>
                  <a:cubicBezTo>
                    <a:pt x="216" y="66"/>
                    <a:pt x="214" y="64"/>
                    <a:pt x="212" y="63"/>
                  </a:cubicBezTo>
                  <a:cubicBezTo>
                    <a:pt x="209" y="62"/>
                    <a:pt x="207" y="59"/>
                    <a:pt x="205" y="56"/>
                  </a:cubicBezTo>
                  <a:cubicBezTo>
                    <a:pt x="204" y="55"/>
                    <a:pt x="203" y="53"/>
                    <a:pt x="202" y="52"/>
                  </a:cubicBezTo>
                  <a:cubicBezTo>
                    <a:pt x="200" y="52"/>
                    <a:pt x="198" y="52"/>
                    <a:pt x="195" y="50"/>
                  </a:cubicBezTo>
                  <a:cubicBezTo>
                    <a:pt x="193" y="49"/>
                    <a:pt x="190" y="47"/>
                    <a:pt x="189" y="44"/>
                  </a:cubicBezTo>
                  <a:cubicBezTo>
                    <a:pt x="188" y="42"/>
                    <a:pt x="189" y="42"/>
                    <a:pt x="187" y="42"/>
                  </a:cubicBezTo>
                  <a:cubicBezTo>
                    <a:pt x="186" y="42"/>
                    <a:pt x="185" y="42"/>
                    <a:pt x="184" y="42"/>
                  </a:cubicBezTo>
                  <a:cubicBezTo>
                    <a:pt x="182" y="40"/>
                    <a:pt x="180" y="39"/>
                    <a:pt x="179" y="37"/>
                  </a:cubicBezTo>
                  <a:cubicBezTo>
                    <a:pt x="173" y="32"/>
                    <a:pt x="166" y="27"/>
                    <a:pt x="159" y="23"/>
                  </a:cubicBezTo>
                  <a:cubicBezTo>
                    <a:pt x="144" y="15"/>
                    <a:pt x="128" y="8"/>
                    <a:pt x="114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1"/>
                    <a:pt x="113" y="2"/>
                    <a:pt x="113" y="3"/>
                  </a:cubicBezTo>
                  <a:cubicBezTo>
                    <a:pt x="113" y="5"/>
                    <a:pt x="113" y="4"/>
                    <a:pt x="114" y="5"/>
                  </a:cubicBezTo>
                  <a:cubicBezTo>
                    <a:pt x="115" y="5"/>
                    <a:pt x="117" y="5"/>
                    <a:pt x="117" y="6"/>
                  </a:cubicBezTo>
                  <a:cubicBezTo>
                    <a:pt x="118" y="8"/>
                    <a:pt x="117" y="10"/>
                    <a:pt x="117" y="11"/>
                  </a:cubicBezTo>
                  <a:cubicBezTo>
                    <a:pt x="117" y="13"/>
                    <a:pt x="117" y="14"/>
                    <a:pt x="118" y="14"/>
                  </a:cubicBezTo>
                  <a:cubicBezTo>
                    <a:pt x="119" y="14"/>
                    <a:pt x="120" y="14"/>
                    <a:pt x="120" y="14"/>
                  </a:cubicBezTo>
                  <a:cubicBezTo>
                    <a:pt x="124" y="15"/>
                    <a:pt x="122" y="21"/>
                    <a:pt x="122" y="23"/>
                  </a:cubicBezTo>
                  <a:cubicBezTo>
                    <a:pt x="122" y="26"/>
                    <a:pt x="121" y="29"/>
                    <a:pt x="117" y="28"/>
                  </a:cubicBezTo>
                  <a:cubicBezTo>
                    <a:pt x="117" y="30"/>
                    <a:pt x="117" y="31"/>
                    <a:pt x="117" y="33"/>
                  </a:cubicBezTo>
                  <a:cubicBezTo>
                    <a:pt x="117" y="34"/>
                    <a:pt x="117" y="37"/>
                    <a:pt x="118" y="38"/>
                  </a:cubicBezTo>
                  <a:cubicBezTo>
                    <a:pt x="121" y="38"/>
                    <a:pt x="123" y="40"/>
                    <a:pt x="124" y="42"/>
                  </a:cubicBezTo>
                  <a:cubicBezTo>
                    <a:pt x="126" y="44"/>
                    <a:pt x="126" y="46"/>
                    <a:pt x="128" y="47"/>
                  </a:cubicBezTo>
                  <a:cubicBezTo>
                    <a:pt x="130" y="48"/>
                    <a:pt x="131" y="50"/>
                    <a:pt x="132" y="52"/>
                  </a:cubicBezTo>
                  <a:cubicBezTo>
                    <a:pt x="132" y="53"/>
                    <a:pt x="132" y="54"/>
                    <a:pt x="132" y="55"/>
                  </a:cubicBezTo>
                  <a:cubicBezTo>
                    <a:pt x="132" y="57"/>
                    <a:pt x="130" y="56"/>
                    <a:pt x="129" y="57"/>
                  </a:cubicBezTo>
                  <a:cubicBezTo>
                    <a:pt x="128" y="57"/>
                    <a:pt x="126" y="58"/>
                    <a:pt x="125" y="59"/>
                  </a:cubicBezTo>
                  <a:cubicBezTo>
                    <a:pt x="123" y="60"/>
                    <a:pt x="123" y="57"/>
                    <a:pt x="122" y="56"/>
                  </a:cubicBezTo>
                  <a:cubicBezTo>
                    <a:pt x="119" y="56"/>
                    <a:pt x="115" y="56"/>
                    <a:pt x="112" y="56"/>
                  </a:cubicBezTo>
                  <a:cubicBezTo>
                    <a:pt x="110" y="56"/>
                    <a:pt x="108" y="56"/>
                    <a:pt x="108" y="57"/>
                  </a:cubicBezTo>
                  <a:cubicBezTo>
                    <a:pt x="108" y="58"/>
                    <a:pt x="108" y="59"/>
                    <a:pt x="107" y="60"/>
                  </a:cubicBezTo>
                  <a:cubicBezTo>
                    <a:pt x="106" y="62"/>
                    <a:pt x="102" y="61"/>
                    <a:pt x="100" y="61"/>
                  </a:cubicBezTo>
                  <a:cubicBezTo>
                    <a:pt x="98" y="61"/>
                    <a:pt x="97" y="61"/>
                    <a:pt x="95" y="61"/>
                  </a:cubicBezTo>
                  <a:cubicBezTo>
                    <a:pt x="93" y="61"/>
                    <a:pt x="94" y="62"/>
                    <a:pt x="93" y="63"/>
                  </a:cubicBezTo>
                  <a:cubicBezTo>
                    <a:pt x="91" y="65"/>
                    <a:pt x="89" y="66"/>
                    <a:pt x="87" y="66"/>
                  </a:cubicBezTo>
                  <a:cubicBezTo>
                    <a:pt x="84" y="66"/>
                    <a:pt x="82" y="66"/>
                    <a:pt x="80" y="68"/>
                  </a:cubicBezTo>
                  <a:cubicBezTo>
                    <a:pt x="78" y="69"/>
                    <a:pt x="77" y="72"/>
                    <a:pt x="76" y="74"/>
                  </a:cubicBezTo>
                  <a:cubicBezTo>
                    <a:pt x="75" y="76"/>
                    <a:pt x="74" y="78"/>
                    <a:pt x="72" y="80"/>
                  </a:cubicBezTo>
                  <a:cubicBezTo>
                    <a:pt x="71" y="82"/>
                    <a:pt x="68" y="83"/>
                    <a:pt x="66" y="85"/>
                  </a:cubicBezTo>
                  <a:cubicBezTo>
                    <a:pt x="71" y="94"/>
                    <a:pt x="80" y="102"/>
                    <a:pt x="88" y="110"/>
                  </a:cubicBezTo>
                  <a:cubicBezTo>
                    <a:pt x="96" y="119"/>
                    <a:pt x="102" y="129"/>
                    <a:pt x="103" y="141"/>
                  </a:cubicBezTo>
                  <a:cubicBezTo>
                    <a:pt x="107" y="140"/>
                    <a:pt x="108" y="137"/>
                    <a:pt x="108" y="134"/>
                  </a:cubicBezTo>
                  <a:cubicBezTo>
                    <a:pt x="108" y="130"/>
                    <a:pt x="108" y="126"/>
                    <a:pt x="113" y="127"/>
                  </a:cubicBezTo>
                  <a:cubicBezTo>
                    <a:pt x="116" y="127"/>
                    <a:pt x="118" y="127"/>
                    <a:pt x="121" y="127"/>
                  </a:cubicBezTo>
                  <a:cubicBezTo>
                    <a:pt x="122" y="127"/>
                    <a:pt x="123" y="127"/>
                    <a:pt x="125" y="127"/>
                  </a:cubicBezTo>
                  <a:cubicBezTo>
                    <a:pt x="126" y="127"/>
                    <a:pt x="127" y="127"/>
                    <a:pt x="127" y="126"/>
                  </a:cubicBezTo>
                  <a:cubicBezTo>
                    <a:pt x="128" y="124"/>
                    <a:pt x="130" y="123"/>
                    <a:pt x="133" y="122"/>
                  </a:cubicBezTo>
                  <a:cubicBezTo>
                    <a:pt x="135" y="122"/>
                    <a:pt x="138" y="123"/>
                    <a:pt x="140" y="125"/>
                  </a:cubicBezTo>
                  <a:cubicBezTo>
                    <a:pt x="140" y="125"/>
                    <a:pt x="141" y="126"/>
                    <a:pt x="141" y="126"/>
                  </a:cubicBezTo>
                  <a:cubicBezTo>
                    <a:pt x="141" y="127"/>
                    <a:pt x="142" y="127"/>
                    <a:pt x="143" y="127"/>
                  </a:cubicBezTo>
                  <a:cubicBezTo>
                    <a:pt x="146" y="127"/>
                    <a:pt x="148" y="127"/>
                    <a:pt x="150" y="129"/>
                  </a:cubicBezTo>
                  <a:cubicBezTo>
                    <a:pt x="151" y="130"/>
                    <a:pt x="152" y="131"/>
                    <a:pt x="153" y="133"/>
                  </a:cubicBezTo>
                  <a:cubicBezTo>
                    <a:pt x="154" y="134"/>
                    <a:pt x="154" y="134"/>
                    <a:pt x="154" y="135"/>
                  </a:cubicBezTo>
                  <a:cubicBezTo>
                    <a:pt x="155" y="137"/>
                    <a:pt x="156" y="136"/>
                    <a:pt x="158" y="136"/>
                  </a:cubicBezTo>
                  <a:cubicBezTo>
                    <a:pt x="161" y="136"/>
                    <a:pt x="166" y="136"/>
                    <a:pt x="165" y="141"/>
                  </a:cubicBezTo>
                  <a:cubicBezTo>
                    <a:pt x="168" y="141"/>
                    <a:pt x="172" y="141"/>
                    <a:pt x="174" y="144"/>
                  </a:cubicBezTo>
                  <a:cubicBezTo>
                    <a:pt x="176" y="146"/>
                    <a:pt x="179" y="149"/>
                    <a:pt x="179" y="152"/>
                  </a:cubicBezTo>
                  <a:cubicBezTo>
                    <a:pt x="179" y="156"/>
                    <a:pt x="179" y="160"/>
                    <a:pt x="179" y="165"/>
                  </a:cubicBezTo>
                  <a:cubicBezTo>
                    <a:pt x="182" y="165"/>
                    <a:pt x="184" y="166"/>
                    <a:pt x="184" y="169"/>
                  </a:cubicBezTo>
                  <a:cubicBezTo>
                    <a:pt x="185" y="169"/>
                    <a:pt x="187" y="169"/>
                    <a:pt x="188" y="169"/>
                  </a:cubicBezTo>
                  <a:cubicBezTo>
                    <a:pt x="188" y="168"/>
                    <a:pt x="189" y="167"/>
                    <a:pt x="189" y="166"/>
                  </a:cubicBezTo>
                  <a:cubicBezTo>
                    <a:pt x="190" y="164"/>
                    <a:pt x="192" y="162"/>
                    <a:pt x="193" y="160"/>
                  </a:cubicBezTo>
                  <a:cubicBezTo>
                    <a:pt x="193" y="156"/>
                    <a:pt x="193" y="152"/>
                    <a:pt x="193" y="148"/>
                  </a:cubicBezTo>
                  <a:cubicBezTo>
                    <a:pt x="193" y="146"/>
                    <a:pt x="193" y="144"/>
                    <a:pt x="193" y="142"/>
                  </a:cubicBezTo>
                  <a:cubicBezTo>
                    <a:pt x="193" y="141"/>
                    <a:pt x="191" y="140"/>
                    <a:pt x="190" y="140"/>
                  </a:cubicBezTo>
                  <a:cubicBezTo>
                    <a:pt x="185" y="137"/>
                    <a:pt x="181" y="132"/>
                    <a:pt x="179" y="127"/>
                  </a:cubicBezTo>
                  <a:cubicBezTo>
                    <a:pt x="175" y="127"/>
                    <a:pt x="163" y="129"/>
                    <a:pt x="165" y="122"/>
                  </a:cubicBezTo>
                  <a:cubicBezTo>
                    <a:pt x="161" y="122"/>
                    <a:pt x="154" y="123"/>
                    <a:pt x="155" y="118"/>
                  </a:cubicBezTo>
                  <a:cubicBezTo>
                    <a:pt x="151" y="117"/>
                    <a:pt x="148" y="113"/>
                    <a:pt x="146" y="109"/>
                  </a:cubicBezTo>
                  <a:cubicBezTo>
                    <a:pt x="146" y="108"/>
                    <a:pt x="144" y="108"/>
                    <a:pt x="143" y="107"/>
                  </a:cubicBezTo>
                  <a:cubicBezTo>
                    <a:pt x="142" y="105"/>
                    <a:pt x="144" y="104"/>
                    <a:pt x="145" y="104"/>
                  </a:cubicBezTo>
                  <a:cubicBezTo>
                    <a:pt x="148" y="103"/>
                    <a:pt x="156" y="103"/>
                    <a:pt x="155" y="108"/>
                  </a:cubicBezTo>
                  <a:cubicBezTo>
                    <a:pt x="158" y="108"/>
                    <a:pt x="160" y="110"/>
                    <a:pt x="163" y="112"/>
                  </a:cubicBezTo>
                  <a:cubicBezTo>
                    <a:pt x="166" y="114"/>
                    <a:pt x="168" y="114"/>
                    <a:pt x="171" y="117"/>
                  </a:cubicBezTo>
                  <a:cubicBezTo>
                    <a:pt x="172" y="118"/>
                    <a:pt x="173" y="119"/>
                    <a:pt x="173" y="121"/>
                  </a:cubicBezTo>
                  <a:cubicBezTo>
                    <a:pt x="174" y="122"/>
                    <a:pt x="174" y="122"/>
                    <a:pt x="175" y="122"/>
                  </a:cubicBezTo>
                  <a:cubicBezTo>
                    <a:pt x="176" y="122"/>
                    <a:pt x="178" y="122"/>
                    <a:pt x="179" y="122"/>
                  </a:cubicBezTo>
                  <a:cubicBezTo>
                    <a:pt x="182" y="123"/>
                    <a:pt x="184" y="123"/>
                    <a:pt x="184" y="127"/>
                  </a:cubicBezTo>
                  <a:cubicBezTo>
                    <a:pt x="187" y="127"/>
                    <a:pt x="194" y="126"/>
                    <a:pt x="193" y="132"/>
                  </a:cubicBezTo>
                  <a:cubicBezTo>
                    <a:pt x="195" y="132"/>
                    <a:pt x="201" y="131"/>
                    <a:pt x="202" y="134"/>
                  </a:cubicBezTo>
                  <a:cubicBezTo>
                    <a:pt x="203" y="135"/>
                    <a:pt x="202" y="137"/>
                    <a:pt x="203" y="138"/>
                  </a:cubicBezTo>
                  <a:cubicBezTo>
                    <a:pt x="203" y="140"/>
                    <a:pt x="204" y="141"/>
                    <a:pt x="205" y="142"/>
                  </a:cubicBezTo>
                  <a:cubicBezTo>
                    <a:pt x="206" y="143"/>
                    <a:pt x="207" y="144"/>
                    <a:pt x="207" y="146"/>
                  </a:cubicBezTo>
                  <a:cubicBezTo>
                    <a:pt x="209" y="146"/>
                    <a:pt x="210" y="147"/>
                    <a:pt x="212" y="148"/>
                  </a:cubicBezTo>
                  <a:cubicBezTo>
                    <a:pt x="213" y="149"/>
                    <a:pt x="214" y="150"/>
                    <a:pt x="215" y="152"/>
                  </a:cubicBezTo>
                  <a:cubicBezTo>
                    <a:pt x="215" y="152"/>
                    <a:pt x="215" y="153"/>
                    <a:pt x="216" y="154"/>
                  </a:cubicBezTo>
                  <a:cubicBezTo>
                    <a:pt x="216" y="155"/>
                    <a:pt x="216" y="155"/>
                    <a:pt x="218" y="155"/>
                  </a:cubicBezTo>
                  <a:cubicBezTo>
                    <a:pt x="219" y="155"/>
                    <a:pt x="220" y="155"/>
                    <a:pt x="221" y="154"/>
                  </a:cubicBezTo>
                  <a:cubicBezTo>
                    <a:pt x="221" y="153"/>
                    <a:pt x="221" y="152"/>
                    <a:pt x="221" y="152"/>
                  </a:cubicBezTo>
                  <a:cubicBezTo>
                    <a:pt x="221" y="150"/>
                    <a:pt x="222" y="150"/>
                    <a:pt x="223" y="149"/>
                  </a:cubicBezTo>
                  <a:cubicBezTo>
                    <a:pt x="225" y="146"/>
                    <a:pt x="226" y="143"/>
                    <a:pt x="226" y="139"/>
                  </a:cubicBezTo>
                  <a:cubicBezTo>
                    <a:pt x="225" y="132"/>
                    <a:pt x="221" y="126"/>
                    <a:pt x="217" y="120"/>
                  </a:cubicBezTo>
                  <a:cubicBezTo>
                    <a:pt x="215" y="118"/>
                    <a:pt x="213" y="115"/>
                    <a:pt x="212" y="113"/>
                  </a:cubicBezTo>
                  <a:cubicBezTo>
                    <a:pt x="212" y="111"/>
                    <a:pt x="211" y="109"/>
                    <a:pt x="213" y="107"/>
                  </a:cubicBezTo>
                  <a:cubicBezTo>
                    <a:pt x="213" y="105"/>
                    <a:pt x="214" y="104"/>
                    <a:pt x="216" y="104"/>
                  </a:cubicBezTo>
                  <a:cubicBezTo>
                    <a:pt x="220" y="101"/>
                    <a:pt x="226" y="104"/>
                    <a:pt x="230" y="106"/>
                  </a:cubicBezTo>
                  <a:cubicBezTo>
                    <a:pt x="233" y="107"/>
                    <a:pt x="235" y="109"/>
                    <a:pt x="237" y="110"/>
                  </a:cubicBezTo>
                  <a:cubicBezTo>
                    <a:pt x="238" y="111"/>
                    <a:pt x="238" y="112"/>
                    <a:pt x="239" y="112"/>
                  </a:cubicBezTo>
                  <a:cubicBezTo>
                    <a:pt x="240" y="113"/>
                    <a:pt x="241" y="113"/>
                    <a:pt x="243" y="113"/>
                  </a:cubicBezTo>
                  <a:cubicBezTo>
                    <a:pt x="244" y="114"/>
                    <a:pt x="245" y="115"/>
                    <a:pt x="245" y="116"/>
                  </a:cubicBezTo>
                  <a:cubicBezTo>
                    <a:pt x="245" y="117"/>
                    <a:pt x="244" y="117"/>
                    <a:pt x="246" y="118"/>
                  </a:cubicBezTo>
                  <a:cubicBezTo>
                    <a:pt x="246" y="118"/>
                    <a:pt x="247" y="119"/>
                    <a:pt x="248" y="119"/>
                  </a:cubicBezTo>
                  <a:cubicBezTo>
                    <a:pt x="251" y="121"/>
                    <a:pt x="254" y="123"/>
                    <a:pt x="256" y="126"/>
                  </a:cubicBezTo>
                  <a:cubicBezTo>
                    <a:pt x="257" y="127"/>
                    <a:pt x="258" y="132"/>
                    <a:pt x="259" y="132"/>
                  </a:cubicBezTo>
                  <a:cubicBezTo>
                    <a:pt x="261" y="132"/>
                    <a:pt x="262" y="132"/>
                    <a:pt x="263" y="134"/>
                  </a:cubicBezTo>
                  <a:cubicBezTo>
                    <a:pt x="263" y="135"/>
                    <a:pt x="264" y="139"/>
                    <a:pt x="262" y="139"/>
                  </a:cubicBezTo>
                  <a:cubicBezTo>
                    <a:pt x="261" y="140"/>
                    <a:pt x="260" y="139"/>
                    <a:pt x="260" y="138"/>
                  </a:cubicBezTo>
                  <a:cubicBezTo>
                    <a:pt x="259" y="137"/>
                    <a:pt x="259" y="136"/>
                    <a:pt x="258" y="136"/>
                  </a:cubicBezTo>
                  <a:cubicBezTo>
                    <a:pt x="256" y="136"/>
                    <a:pt x="254" y="136"/>
                    <a:pt x="252" y="136"/>
                  </a:cubicBezTo>
                  <a:cubicBezTo>
                    <a:pt x="250" y="136"/>
                    <a:pt x="249" y="136"/>
                    <a:pt x="247" y="136"/>
                  </a:cubicBezTo>
                  <a:cubicBezTo>
                    <a:pt x="245" y="136"/>
                    <a:pt x="245" y="136"/>
                    <a:pt x="245" y="139"/>
                  </a:cubicBezTo>
                  <a:cubicBezTo>
                    <a:pt x="244" y="141"/>
                    <a:pt x="242" y="142"/>
                    <a:pt x="240" y="141"/>
                  </a:cubicBezTo>
                  <a:cubicBezTo>
                    <a:pt x="240" y="145"/>
                    <a:pt x="241" y="149"/>
                    <a:pt x="243" y="153"/>
                  </a:cubicBezTo>
                  <a:cubicBezTo>
                    <a:pt x="244" y="154"/>
                    <a:pt x="244" y="155"/>
                    <a:pt x="246" y="155"/>
                  </a:cubicBezTo>
                  <a:cubicBezTo>
                    <a:pt x="248" y="156"/>
                    <a:pt x="249" y="156"/>
                    <a:pt x="250" y="158"/>
                  </a:cubicBezTo>
                  <a:cubicBezTo>
                    <a:pt x="250" y="160"/>
                    <a:pt x="249" y="165"/>
                    <a:pt x="253" y="165"/>
                  </a:cubicBezTo>
                  <a:cubicBezTo>
                    <a:pt x="256" y="165"/>
                    <a:pt x="260" y="165"/>
                    <a:pt x="259" y="169"/>
                  </a:cubicBezTo>
                  <a:cubicBezTo>
                    <a:pt x="262" y="170"/>
                    <a:pt x="263" y="171"/>
                    <a:pt x="265" y="172"/>
                  </a:cubicBezTo>
                  <a:cubicBezTo>
                    <a:pt x="268" y="174"/>
                    <a:pt x="270" y="175"/>
                    <a:pt x="273" y="174"/>
                  </a:cubicBezTo>
                  <a:cubicBezTo>
                    <a:pt x="273" y="171"/>
                    <a:pt x="274" y="169"/>
                    <a:pt x="278" y="169"/>
                  </a:cubicBezTo>
                  <a:cubicBezTo>
                    <a:pt x="281" y="170"/>
                    <a:pt x="283" y="171"/>
                    <a:pt x="283" y="174"/>
                  </a:cubicBezTo>
                  <a:cubicBezTo>
                    <a:pt x="284" y="174"/>
                    <a:pt x="287" y="175"/>
                    <a:pt x="287" y="176"/>
                  </a:cubicBezTo>
                  <a:cubicBezTo>
                    <a:pt x="288" y="178"/>
                    <a:pt x="287" y="179"/>
                    <a:pt x="287" y="180"/>
                  </a:cubicBezTo>
                  <a:cubicBezTo>
                    <a:pt x="287" y="182"/>
                    <a:pt x="287" y="184"/>
                    <a:pt x="287" y="186"/>
                  </a:cubicBezTo>
                  <a:cubicBezTo>
                    <a:pt x="287" y="188"/>
                    <a:pt x="287" y="188"/>
                    <a:pt x="289" y="188"/>
                  </a:cubicBezTo>
                  <a:cubicBezTo>
                    <a:pt x="290" y="189"/>
                    <a:pt x="291" y="189"/>
                    <a:pt x="291" y="190"/>
                  </a:cubicBezTo>
                  <a:cubicBezTo>
                    <a:pt x="293" y="191"/>
                    <a:pt x="292" y="196"/>
                    <a:pt x="292" y="198"/>
                  </a:cubicBezTo>
                  <a:cubicBezTo>
                    <a:pt x="294" y="198"/>
                    <a:pt x="296" y="198"/>
                    <a:pt x="297" y="200"/>
                  </a:cubicBezTo>
                  <a:cubicBezTo>
                    <a:pt x="297" y="202"/>
                    <a:pt x="297" y="205"/>
                    <a:pt x="296" y="207"/>
                  </a:cubicBezTo>
                  <a:cubicBezTo>
                    <a:pt x="295" y="211"/>
                    <a:pt x="292" y="213"/>
                    <a:pt x="287" y="212"/>
                  </a:cubicBezTo>
                  <a:cubicBezTo>
                    <a:pt x="287" y="217"/>
                    <a:pt x="279" y="217"/>
                    <a:pt x="275" y="215"/>
                  </a:cubicBezTo>
                  <a:cubicBezTo>
                    <a:pt x="274" y="214"/>
                    <a:pt x="274" y="214"/>
                    <a:pt x="273" y="212"/>
                  </a:cubicBezTo>
                  <a:cubicBezTo>
                    <a:pt x="273" y="211"/>
                    <a:pt x="267" y="212"/>
                    <a:pt x="266" y="212"/>
                  </a:cubicBezTo>
                  <a:cubicBezTo>
                    <a:pt x="263" y="212"/>
                    <a:pt x="258" y="212"/>
                    <a:pt x="259" y="207"/>
                  </a:cubicBezTo>
                  <a:cubicBezTo>
                    <a:pt x="255" y="207"/>
                    <a:pt x="253" y="203"/>
                    <a:pt x="250" y="202"/>
                  </a:cubicBezTo>
                  <a:cubicBezTo>
                    <a:pt x="250" y="206"/>
                    <a:pt x="250" y="211"/>
                    <a:pt x="248" y="214"/>
                  </a:cubicBezTo>
                  <a:cubicBezTo>
                    <a:pt x="246" y="218"/>
                    <a:pt x="242" y="217"/>
                    <a:pt x="238" y="216"/>
                  </a:cubicBezTo>
                  <a:cubicBezTo>
                    <a:pt x="235" y="216"/>
                    <a:pt x="231" y="216"/>
                    <a:pt x="231" y="212"/>
                  </a:cubicBezTo>
                  <a:cubicBezTo>
                    <a:pt x="227" y="212"/>
                    <a:pt x="220" y="213"/>
                    <a:pt x="221" y="207"/>
                  </a:cubicBezTo>
                  <a:cubicBezTo>
                    <a:pt x="218" y="207"/>
                    <a:pt x="216" y="206"/>
                    <a:pt x="217" y="202"/>
                  </a:cubicBezTo>
                  <a:cubicBezTo>
                    <a:pt x="213" y="202"/>
                    <a:pt x="201" y="205"/>
                    <a:pt x="202" y="198"/>
                  </a:cubicBezTo>
                  <a:cubicBezTo>
                    <a:pt x="198" y="197"/>
                    <a:pt x="193" y="198"/>
                    <a:pt x="188" y="198"/>
                  </a:cubicBezTo>
                  <a:cubicBezTo>
                    <a:pt x="183" y="197"/>
                    <a:pt x="182" y="193"/>
                    <a:pt x="184" y="188"/>
                  </a:cubicBezTo>
                  <a:cubicBezTo>
                    <a:pt x="182" y="188"/>
                    <a:pt x="181" y="188"/>
                    <a:pt x="180" y="187"/>
                  </a:cubicBezTo>
                  <a:cubicBezTo>
                    <a:pt x="178" y="186"/>
                    <a:pt x="179" y="184"/>
                    <a:pt x="179" y="182"/>
                  </a:cubicBezTo>
                  <a:cubicBezTo>
                    <a:pt x="179" y="181"/>
                    <a:pt x="179" y="180"/>
                    <a:pt x="179" y="179"/>
                  </a:cubicBezTo>
                  <a:cubicBezTo>
                    <a:pt x="178" y="179"/>
                    <a:pt x="177" y="179"/>
                    <a:pt x="177" y="179"/>
                  </a:cubicBezTo>
                  <a:cubicBezTo>
                    <a:pt x="175" y="178"/>
                    <a:pt x="174" y="177"/>
                    <a:pt x="174" y="176"/>
                  </a:cubicBezTo>
                  <a:cubicBezTo>
                    <a:pt x="174" y="174"/>
                    <a:pt x="175" y="173"/>
                    <a:pt x="174" y="171"/>
                  </a:cubicBezTo>
                  <a:cubicBezTo>
                    <a:pt x="173" y="170"/>
                    <a:pt x="171" y="170"/>
                    <a:pt x="170" y="170"/>
                  </a:cubicBezTo>
                  <a:cubicBezTo>
                    <a:pt x="167" y="169"/>
                    <a:pt x="164" y="169"/>
                    <a:pt x="165" y="165"/>
                  </a:cubicBezTo>
                  <a:cubicBezTo>
                    <a:pt x="158" y="165"/>
                    <a:pt x="157" y="174"/>
                    <a:pt x="151" y="175"/>
                  </a:cubicBezTo>
                  <a:cubicBezTo>
                    <a:pt x="146" y="175"/>
                    <a:pt x="142" y="171"/>
                    <a:pt x="138" y="170"/>
                  </a:cubicBezTo>
                  <a:cubicBezTo>
                    <a:pt x="131" y="169"/>
                    <a:pt x="124" y="169"/>
                    <a:pt x="117" y="169"/>
                  </a:cubicBezTo>
                  <a:cubicBezTo>
                    <a:pt x="119" y="175"/>
                    <a:pt x="112" y="174"/>
                    <a:pt x="108" y="174"/>
                  </a:cubicBezTo>
                  <a:cubicBezTo>
                    <a:pt x="109" y="182"/>
                    <a:pt x="99" y="179"/>
                    <a:pt x="94" y="179"/>
                  </a:cubicBezTo>
                  <a:cubicBezTo>
                    <a:pt x="91" y="178"/>
                    <a:pt x="88" y="178"/>
                    <a:pt x="85" y="179"/>
                  </a:cubicBezTo>
                  <a:cubicBezTo>
                    <a:pt x="83" y="179"/>
                    <a:pt x="81" y="178"/>
                    <a:pt x="80" y="180"/>
                  </a:cubicBezTo>
                  <a:cubicBezTo>
                    <a:pt x="80" y="181"/>
                    <a:pt x="80" y="182"/>
                    <a:pt x="80" y="183"/>
                  </a:cubicBezTo>
                  <a:cubicBezTo>
                    <a:pt x="80" y="184"/>
                    <a:pt x="79" y="185"/>
                    <a:pt x="78" y="187"/>
                  </a:cubicBezTo>
                  <a:cubicBezTo>
                    <a:pt x="76" y="191"/>
                    <a:pt x="72" y="193"/>
                    <a:pt x="67" y="193"/>
                  </a:cubicBezTo>
                  <a:cubicBezTo>
                    <a:pt x="65" y="193"/>
                    <a:pt x="66" y="194"/>
                    <a:pt x="65" y="195"/>
                  </a:cubicBezTo>
                  <a:cubicBezTo>
                    <a:pt x="65" y="196"/>
                    <a:pt x="65" y="197"/>
                    <a:pt x="64" y="197"/>
                  </a:cubicBezTo>
                  <a:cubicBezTo>
                    <a:pt x="63" y="199"/>
                    <a:pt x="60" y="197"/>
                    <a:pt x="59" y="198"/>
                  </a:cubicBezTo>
                  <a:cubicBezTo>
                    <a:pt x="55" y="199"/>
                    <a:pt x="56" y="205"/>
                    <a:pt x="56" y="208"/>
                  </a:cubicBezTo>
                  <a:cubicBezTo>
                    <a:pt x="56" y="211"/>
                    <a:pt x="56" y="216"/>
                    <a:pt x="51" y="217"/>
                  </a:cubicBezTo>
                  <a:cubicBezTo>
                    <a:pt x="52" y="221"/>
                    <a:pt x="53" y="228"/>
                    <a:pt x="48" y="230"/>
                  </a:cubicBezTo>
                  <a:cubicBezTo>
                    <a:pt x="46" y="232"/>
                    <a:pt x="44" y="232"/>
                    <a:pt x="41" y="231"/>
                  </a:cubicBezTo>
                  <a:cubicBezTo>
                    <a:pt x="40" y="231"/>
                    <a:pt x="38" y="230"/>
                    <a:pt x="37" y="231"/>
                  </a:cubicBezTo>
                  <a:cubicBezTo>
                    <a:pt x="37" y="233"/>
                    <a:pt x="36" y="234"/>
                    <a:pt x="34" y="235"/>
                  </a:cubicBezTo>
                  <a:cubicBezTo>
                    <a:pt x="33" y="235"/>
                    <a:pt x="31" y="236"/>
                    <a:pt x="30" y="236"/>
                  </a:cubicBezTo>
                  <a:cubicBezTo>
                    <a:pt x="29" y="236"/>
                    <a:pt x="28" y="235"/>
                    <a:pt x="27" y="236"/>
                  </a:cubicBezTo>
                  <a:cubicBezTo>
                    <a:pt x="27" y="237"/>
                    <a:pt x="27" y="237"/>
                    <a:pt x="26" y="238"/>
                  </a:cubicBezTo>
                  <a:cubicBezTo>
                    <a:pt x="24" y="242"/>
                    <a:pt x="23" y="246"/>
                    <a:pt x="23" y="250"/>
                  </a:cubicBezTo>
                  <a:cubicBezTo>
                    <a:pt x="22" y="252"/>
                    <a:pt x="23" y="255"/>
                    <a:pt x="21" y="257"/>
                  </a:cubicBezTo>
                  <a:cubicBezTo>
                    <a:pt x="21" y="258"/>
                    <a:pt x="20" y="259"/>
                    <a:pt x="18" y="259"/>
                  </a:cubicBezTo>
                  <a:cubicBezTo>
                    <a:pt x="18" y="262"/>
                    <a:pt x="18" y="265"/>
                    <a:pt x="18" y="267"/>
                  </a:cubicBezTo>
                  <a:cubicBezTo>
                    <a:pt x="18" y="270"/>
                    <a:pt x="16" y="274"/>
                    <a:pt x="14" y="276"/>
                  </a:cubicBezTo>
                  <a:cubicBezTo>
                    <a:pt x="12" y="277"/>
                    <a:pt x="11" y="278"/>
                    <a:pt x="9" y="278"/>
                  </a:cubicBezTo>
                  <a:cubicBezTo>
                    <a:pt x="9" y="280"/>
                    <a:pt x="9" y="282"/>
                    <a:pt x="8" y="284"/>
                  </a:cubicBezTo>
                  <a:cubicBezTo>
                    <a:pt x="7" y="286"/>
                    <a:pt x="6" y="289"/>
                    <a:pt x="3" y="290"/>
                  </a:cubicBezTo>
                  <a:cubicBezTo>
                    <a:pt x="2" y="291"/>
                    <a:pt x="1" y="292"/>
                    <a:pt x="0" y="292"/>
                  </a:cubicBezTo>
                  <a:cubicBezTo>
                    <a:pt x="0" y="295"/>
                    <a:pt x="0" y="298"/>
                    <a:pt x="0" y="300"/>
                  </a:cubicBezTo>
                  <a:cubicBezTo>
                    <a:pt x="0" y="304"/>
                    <a:pt x="2" y="305"/>
                    <a:pt x="4" y="308"/>
                  </a:cubicBezTo>
                  <a:cubicBezTo>
                    <a:pt x="4" y="309"/>
                    <a:pt x="4" y="309"/>
                    <a:pt x="4" y="310"/>
                  </a:cubicBezTo>
                  <a:cubicBezTo>
                    <a:pt x="4" y="311"/>
                    <a:pt x="5" y="311"/>
                    <a:pt x="6" y="311"/>
                  </a:cubicBezTo>
                  <a:cubicBezTo>
                    <a:pt x="7" y="311"/>
                    <a:pt x="9" y="312"/>
                    <a:pt x="9" y="313"/>
                  </a:cubicBezTo>
                  <a:cubicBezTo>
                    <a:pt x="10" y="315"/>
                    <a:pt x="9" y="317"/>
                    <a:pt x="9" y="319"/>
                  </a:cubicBezTo>
                  <a:cubicBezTo>
                    <a:pt x="9" y="321"/>
                    <a:pt x="11" y="320"/>
                    <a:pt x="12" y="321"/>
                  </a:cubicBezTo>
                  <a:cubicBezTo>
                    <a:pt x="14" y="322"/>
                    <a:pt x="14" y="323"/>
                    <a:pt x="14" y="324"/>
                  </a:cubicBezTo>
                  <a:cubicBezTo>
                    <a:pt x="14" y="326"/>
                    <a:pt x="14" y="329"/>
                    <a:pt x="15" y="331"/>
                  </a:cubicBezTo>
                  <a:cubicBezTo>
                    <a:pt x="15" y="335"/>
                    <a:pt x="14" y="340"/>
                    <a:pt x="11" y="343"/>
                  </a:cubicBezTo>
                  <a:cubicBezTo>
                    <a:pt x="9" y="347"/>
                    <a:pt x="6" y="350"/>
                    <a:pt x="4" y="353"/>
                  </a:cubicBezTo>
                  <a:cubicBezTo>
                    <a:pt x="6" y="353"/>
                    <a:pt x="7" y="354"/>
                    <a:pt x="8" y="355"/>
                  </a:cubicBezTo>
                  <a:cubicBezTo>
                    <a:pt x="10" y="356"/>
                    <a:pt x="9" y="359"/>
                    <a:pt x="9" y="360"/>
                  </a:cubicBezTo>
                  <a:cubicBezTo>
                    <a:pt x="9" y="362"/>
                    <a:pt x="9" y="362"/>
                    <a:pt x="10" y="363"/>
                  </a:cubicBezTo>
                  <a:cubicBezTo>
                    <a:pt x="11" y="364"/>
                    <a:pt x="12" y="365"/>
                    <a:pt x="12" y="366"/>
                  </a:cubicBezTo>
                  <a:cubicBezTo>
                    <a:pt x="14" y="368"/>
                    <a:pt x="15" y="370"/>
                    <a:pt x="16" y="372"/>
                  </a:cubicBezTo>
                  <a:cubicBezTo>
                    <a:pt x="17" y="373"/>
                    <a:pt x="18" y="376"/>
                    <a:pt x="19" y="377"/>
                  </a:cubicBezTo>
                  <a:cubicBezTo>
                    <a:pt x="20" y="378"/>
                    <a:pt x="21" y="379"/>
                    <a:pt x="23" y="380"/>
                  </a:cubicBezTo>
                  <a:cubicBezTo>
                    <a:pt x="25" y="382"/>
                    <a:pt x="28" y="383"/>
                    <a:pt x="31" y="386"/>
                  </a:cubicBezTo>
                  <a:cubicBezTo>
                    <a:pt x="36" y="391"/>
                    <a:pt x="38" y="397"/>
                    <a:pt x="37" y="404"/>
                  </a:cubicBezTo>
                  <a:cubicBezTo>
                    <a:pt x="37" y="407"/>
                    <a:pt x="36" y="413"/>
                    <a:pt x="40" y="414"/>
                  </a:cubicBezTo>
                  <a:cubicBezTo>
                    <a:pt x="43" y="415"/>
                    <a:pt x="48" y="415"/>
                    <a:pt x="47" y="419"/>
                  </a:cubicBezTo>
                  <a:cubicBezTo>
                    <a:pt x="50" y="419"/>
                    <a:pt x="60" y="419"/>
                    <a:pt x="61" y="423"/>
                  </a:cubicBezTo>
                  <a:cubicBezTo>
                    <a:pt x="61" y="425"/>
                    <a:pt x="64" y="424"/>
                    <a:pt x="66" y="424"/>
                  </a:cubicBezTo>
                  <a:cubicBezTo>
                    <a:pt x="67" y="424"/>
                    <a:pt x="68" y="424"/>
                    <a:pt x="69" y="425"/>
                  </a:cubicBezTo>
                  <a:cubicBezTo>
                    <a:pt x="70" y="426"/>
                    <a:pt x="71" y="427"/>
                    <a:pt x="70" y="428"/>
                  </a:cubicBezTo>
                  <a:cubicBezTo>
                    <a:pt x="70" y="430"/>
                    <a:pt x="71" y="431"/>
                    <a:pt x="72" y="432"/>
                  </a:cubicBezTo>
                  <a:cubicBezTo>
                    <a:pt x="74" y="435"/>
                    <a:pt x="76" y="437"/>
                    <a:pt x="79" y="438"/>
                  </a:cubicBezTo>
                  <a:cubicBezTo>
                    <a:pt x="82" y="439"/>
                    <a:pt x="85" y="441"/>
                    <a:pt x="87" y="443"/>
                  </a:cubicBezTo>
                  <a:cubicBezTo>
                    <a:pt x="87" y="444"/>
                    <a:pt x="88" y="445"/>
                    <a:pt x="89" y="446"/>
                  </a:cubicBezTo>
                  <a:cubicBezTo>
                    <a:pt x="89" y="447"/>
                    <a:pt x="89" y="448"/>
                    <a:pt x="90" y="448"/>
                  </a:cubicBezTo>
                  <a:cubicBezTo>
                    <a:pt x="92" y="448"/>
                    <a:pt x="93" y="448"/>
                    <a:pt x="94" y="448"/>
                  </a:cubicBezTo>
                  <a:cubicBezTo>
                    <a:pt x="94" y="445"/>
                    <a:pt x="95" y="443"/>
                    <a:pt x="98" y="443"/>
                  </a:cubicBezTo>
                  <a:cubicBezTo>
                    <a:pt x="100" y="443"/>
                    <a:pt x="101" y="443"/>
                    <a:pt x="103" y="443"/>
                  </a:cubicBezTo>
                  <a:cubicBezTo>
                    <a:pt x="103" y="442"/>
                    <a:pt x="104" y="441"/>
                    <a:pt x="104" y="440"/>
                  </a:cubicBezTo>
                  <a:cubicBezTo>
                    <a:pt x="106" y="439"/>
                    <a:pt x="108" y="438"/>
                    <a:pt x="110" y="438"/>
                  </a:cubicBezTo>
                  <a:cubicBezTo>
                    <a:pt x="112" y="438"/>
                    <a:pt x="114" y="439"/>
                    <a:pt x="116" y="440"/>
                  </a:cubicBezTo>
                  <a:cubicBezTo>
                    <a:pt x="116" y="441"/>
                    <a:pt x="117" y="441"/>
                    <a:pt x="117" y="442"/>
                  </a:cubicBezTo>
                  <a:cubicBezTo>
                    <a:pt x="118" y="443"/>
                    <a:pt x="117" y="443"/>
                    <a:pt x="119" y="443"/>
                  </a:cubicBezTo>
                  <a:cubicBezTo>
                    <a:pt x="120" y="443"/>
                    <a:pt x="121" y="443"/>
                    <a:pt x="122" y="443"/>
                  </a:cubicBezTo>
                  <a:cubicBezTo>
                    <a:pt x="123" y="443"/>
                    <a:pt x="127" y="442"/>
                    <a:pt x="127" y="444"/>
                  </a:cubicBezTo>
                  <a:cubicBezTo>
                    <a:pt x="127" y="445"/>
                    <a:pt x="128" y="446"/>
                    <a:pt x="129" y="446"/>
                  </a:cubicBezTo>
                  <a:cubicBezTo>
                    <a:pt x="131" y="447"/>
                    <a:pt x="134" y="447"/>
                    <a:pt x="137" y="447"/>
                  </a:cubicBezTo>
                  <a:cubicBezTo>
                    <a:pt x="138" y="447"/>
                    <a:pt x="139" y="447"/>
                    <a:pt x="140" y="448"/>
                  </a:cubicBezTo>
                  <a:cubicBezTo>
                    <a:pt x="142" y="448"/>
                    <a:pt x="146" y="448"/>
                    <a:pt x="146" y="447"/>
                  </a:cubicBezTo>
                  <a:cubicBezTo>
                    <a:pt x="146" y="444"/>
                    <a:pt x="147" y="442"/>
                    <a:pt x="150" y="443"/>
                  </a:cubicBezTo>
                  <a:cubicBezTo>
                    <a:pt x="150" y="440"/>
                    <a:pt x="151" y="438"/>
                    <a:pt x="152" y="435"/>
                  </a:cubicBezTo>
                  <a:cubicBezTo>
                    <a:pt x="153" y="433"/>
                    <a:pt x="155" y="431"/>
                    <a:pt x="157" y="430"/>
                  </a:cubicBezTo>
                  <a:cubicBezTo>
                    <a:pt x="159" y="428"/>
                    <a:pt x="163" y="429"/>
                    <a:pt x="166" y="429"/>
                  </a:cubicBezTo>
                  <a:cubicBezTo>
                    <a:pt x="169" y="429"/>
                    <a:pt x="173" y="429"/>
                    <a:pt x="176" y="429"/>
                  </a:cubicBezTo>
                  <a:cubicBezTo>
                    <a:pt x="181" y="429"/>
                    <a:pt x="186" y="432"/>
                    <a:pt x="188" y="436"/>
                  </a:cubicBezTo>
                  <a:cubicBezTo>
                    <a:pt x="188" y="438"/>
                    <a:pt x="188" y="438"/>
                    <a:pt x="191" y="438"/>
                  </a:cubicBezTo>
                  <a:cubicBezTo>
                    <a:pt x="192" y="438"/>
                    <a:pt x="194" y="438"/>
                    <a:pt x="195" y="439"/>
                  </a:cubicBezTo>
                  <a:cubicBezTo>
                    <a:pt x="197" y="439"/>
                    <a:pt x="198" y="441"/>
                    <a:pt x="198" y="443"/>
                  </a:cubicBezTo>
                  <a:cubicBezTo>
                    <a:pt x="201" y="443"/>
                    <a:pt x="213" y="441"/>
                    <a:pt x="212" y="448"/>
                  </a:cubicBezTo>
                  <a:cubicBezTo>
                    <a:pt x="215" y="448"/>
                    <a:pt x="217" y="448"/>
                    <a:pt x="220" y="449"/>
                  </a:cubicBezTo>
                  <a:cubicBezTo>
                    <a:pt x="222" y="450"/>
                    <a:pt x="224" y="452"/>
                    <a:pt x="225" y="453"/>
                  </a:cubicBezTo>
                  <a:cubicBezTo>
                    <a:pt x="229" y="457"/>
                    <a:pt x="231" y="461"/>
                    <a:pt x="231" y="467"/>
                  </a:cubicBezTo>
                  <a:cubicBezTo>
                    <a:pt x="231" y="471"/>
                    <a:pt x="229" y="474"/>
                    <a:pt x="227" y="477"/>
                  </a:cubicBezTo>
                  <a:cubicBezTo>
                    <a:pt x="226" y="481"/>
                    <a:pt x="226" y="487"/>
                    <a:pt x="221" y="485"/>
                  </a:cubicBezTo>
                  <a:cubicBezTo>
                    <a:pt x="221" y="487"/>
                    <a:pt x="221" y="489"/>
                    <a:pt x="221" y="490"/>
                  </a:cubicBezTo>
                  <a:cubicBezTo>
                    <a:pt x="222" y="490"/>
                    <a:pt x="223" y="490"/>
                    <a:pt x="224" y="491"/>
                  </a:cubicBezTo>
                  <a:cubicBezTo>
                    <a:pt x="227" y="492"/>
                    <a:pt x="226" y="495"/>
                    <a:pt x="226" y="497"/>
                  </a:cubicBezTo>
                  <a:cubicBezTo>
                    <a:pt x="226" y="499"/>
                    <a:pt x="226" y="499"/>
                    <a:pt x="227" y="500"/>
                  </a:cubicBezTo>
                  <a:cubicBezTo>
                    <a:pt x="229" y="500"/>
                    <a:pt x="230" y="501"/>
                    <a:pt x="231" y="501"/>
                  </a:cubicBezTo>
                  <a:cubicBezTo>
                    <a:pt x="232" y="503"/>
                    <a:pt x="234" y="505"/>
                    <a:pt x="235" y="506"/>
                  </a:cubicBezTo>
                  <a:cubicBezTo>
                    <a:pt x="236" y="510"/>
                    <a:pt x="237" y="514"/>
                    <a:pt x="240" y="518"/>
                  </a:cubicBezTo>
                  <a:cubicBezTo>
                    <a:pt x="241" y="520"/>
                    <a:pt x="240" y="523"/>
                    <a:pt x="240" y="525"/>
                  </a:cubicBezTo>
                  <a:cubicBezTo>
                    <a:pt x="241" y="527"/>
                    <a:pt x="242" y="528"/>
                    <a:pt x="243" y="529"/>
                  </a:cubicBezTo>
                  <a:cubicBezTo>
                    <a:pt x="245" y="531"/>
                    <a:pt x="248" y="532"/>
                    <a:pt x="249" y="535"/>
                  </a:cubicBezTo>
                  <a:cubicBezTo>
                    <a:pt x="250" y="536"/>
                    <a:pt x="250" y="538"/>
                    <a:pt x="250" y="540"/>
                  </a:cubicBezTo>
                  <a:cubicBezTo>
                    <a:pt x="250" y="541"/>
                    <a:pt x="250" y="543"/>
                    <a:pt x="250" y="544"/>
                  </a:cubicBezTo>
                  <a:cubicBezTo>
                    <a:pt x="250" y="545"/>
                    <a:pt x="250" y="546"/>
                    <a:pt x="250" y="547"/>
                  </a:cubicBezTo>
                  <a:cubicBezTo>
                    <a:pt x="250" y="547"/>
                    <a:pt x="251" y="547"/>
                    <a:pt x="252" y="547"/>
                  </a:cubicBezTo>
                  <a:cubicBezTo>
                    <a:pt x="254" y="548"/>
                    <a:pt x="255" y="549"/>
                    <a:pt x="254" y="551"/>
                  </a:cubicBezTo>
                  <a:cubicBezTo>
                    <a:pt x="254" y="555"/>
                    <a:pt x="254" y="558"/>
                    <a:pt x="254" y="562"/>
                  </a:cubicBezTo>
                  <a:cubicBezTo>
                    <a:pt x="254" y="566"/>
                    <a:pt x="256" y="576"/>
                    <a:pt x="250" y="575"/>
                  </a:cubicBezTo>
                  <a:cubicBezTo>
                    <a:pt x="250" y="578"/>
                    <a:pt x="250" y="581"/>
                    <a:pt x="250" y="584"/>
                  </a:cubicBezTo>
                  <a:cubicBezTo>
                    <a:pt x="251" y="585"/>
                    <a:pt x="253" y="586"/>
                    <a:pt x="255" y="587"/>
                  </a:cubicBezTo>
                  <a:cubicBezTo>
                    <a:pt x="256" y="588"/>
                    <a:pt x="257" y="590"/>
                    <a:pt x="257" y="591"/>
                  </a:cubicBezTo>
                  <a:cubicBezTo>
                    <a:pt x="257" y="592"/>
                    <a:pt x="257" y="593"/>
                    <a:pt x="256" y="593"/>
                  </a:cubicBezTo>
                  <a:cubicBezTo>
                    <a:pt x="256" y="593"/>
                    <a:pt x="255" y="593"/>
                    <a:pt x="255" y="594"/>
                  </a:cubicBezTo>
                  <a:cubicBezTo>
                    <a:pt x="254" y="594"/>
                    <a:pt x="254" y="594"/>
                    <a:pt x="254" y="595"/>
                  </a:cubicBezTo>
                  <a:cubicBezTo>
                    <a:pt x="252" y="599"/>
                    <a:pt x="249" y="601"/>
                    <a:pt x="246" y="605"/>
                  </a:cubicBezTo>
                  <a:cubicBezTo>
                    <a:pt x="244" y="608"/>
                    <a:pt x="245" y="614"/>
                    <a:pt x="240" y="613"/>
                  </a:cubicBezTo>
                  <a:cubicBezTo>
                    <a:pt x="240" y="617"/>
                    <a:pt x="240" y="622"/>
                    <a:pt x="240" y="627"/>
                  </a:cubicBezTo>
                  <a:cubicBezTo>
                    <a:pt x="240" y="630"/>
                    <a:pt x="239" y="632"/>
                    <a:pt x="235" y="632"/>
                  </a:cubicBezTo>
                  <a:cubicBezTo>
                    <a:pt x="235" y="635"/>
                    <a:pt x="233" y="637"/>
                    <a:pt x="231" y="640"/>
                  </a:cubicBezTo>
                  <a:cubicBezTo>
                    <a:pt x="230" y="643"/>
                    <a:pt x="231" y="647"/>
                    <a:pt x="226" y="646"/>
                  </a:cubicBezTo>
                  <a:cubicBezTo>
                    <a:pt x="226" y="653"/>
                    <a:pt x="226" y="661"/>
                    <a:pt x="226" y="669"/>
                  </a:cubicBezTo>
                  <a:cubicBezTo>
                    <a:pt x="226" y="673"/>
                    <a:pt x="226" y="677"/>
                    <a:pt x="226" y="681"/>
                  </a:cubicBezTo>
                  <a:cubicBezTo>
                    <a:pt x="226" y="682"/>
                    <a:pt x="226" y="683"/>
                    <a:pt x="226" y="683"/>
                  </a:cubicBezTo>
                  <a:cubicBezTo>
                    <a:pt x="227" y="684"/>
                    <a:pt x="227" y="684"/>
                    <a:pt x="228" y="684"/>
                  </a:cubicBezTo>
                  <a:cubicBezTo>
                    <a:pt x="229" y="684"/>
                    <a:pt x="230" y="684"/>
                    <a:pt x="230" y="685"/>
                  </a:cubicBezTo>
                  <a:cubicBezTo>
                    <a:pt x="231" y="686"/>
                    <a:pt x="231" y="688"/>
                    <a:pt x="231" y="689"/>
                  </a:cubicBezTo>
                  <a:cubicBezTo>
                    <a:pt x="231" y="690"/>
                    <a:pt x="231" y="691"/>
                    <a:pt x="231" y="692"/>
                  </a:cubicBezTo>
                  <a:cubicBezTo>
                    <a:pt x="231" y="693"/>
                    <a:pt x="231" y="693"/>
                    <a:pt x="232" y="693"/>
                  </a:cubicBezTo>
                  <a:cubicBezTo>
                    <a:pt x="235" y="693"/>
                    <a:pt x="236" y="695"/>
                    <a:pt x="235" y="698"/>
                  </a:cubicBezTo>
                  <a:cubicBezTo>
                    <a:pt x="235" y="701"/>
                    <a:pt x="237" y="713"/>
                    <a:pt x="231" y="712"/>
                  </a:cubicBezTo>
                  <a:cubicBezTo>
                    <a:pt x="231" y="722"/>
                    <a:pt x="231" y="732"/>
                    <a:pt x="231" y="742"/>
                  </a:cubicBezTo>
                  <a:cubicBezTo>
                    <a:pt x="231" y="745"/>
                    <a:pt x="231" y="747"/>
                    <a:pt x="231" y="749"/>
                  </a:cubicBezTo>
                  <a:cubicBezTo>
                    <a:pt x="232" y="750"/>
                    <a:pt x="233" y="751"/>
                    <a:pt x="234" y="752"/>
                  </a:cubicBezTo>
                  <a:cubicBezTo>
                    <a:pt x="237" y="755"/>
                    <a:pt x="238" y="758"/>
                    <a:pt x="239" y="761"/>
                  </a:cubicBezTo>
                  <a:cubicBezTo>
                    <a:pt x="240" y="764"/>
                    <a:pt x="241" y="768"/>
                    <a:pt x="239" y="771"/>
                  </a:cubicBezTo>
                  <a:cubicBezTo>
                    <a:pt x="238" y="774"/>
                    <a:pt x="236" y="776"/>
                    <a:pt x="233" y="777"/>
                  </a:cubicBezTo>
                  <a:cubicBezTo>
                    <a:pt x="231" y="778"/>
                    <a:pt x="228" y="779"/>
                    <a:pt x="225" y="780"/>
                  </a:cubicBezTo>
                  <a:cubicBezTo>
                    <a:pt x="224" y="781"/>
                    <a:pt x="223" y="781"/>
                    <a:pt x="222" y="782"/>
                  </a:cubicBezTo>
                  <a:cubicBezTo>
                    <a:pt x="220" y="783"/>
                    <a:pt x="221" y="787"/>
                    <a:pt x="222" y="788"/>
                  </a:cubicBezTo>
                  <a:cubicBezTo>
                    <a:pt x="222" y="791"/>
                    <a:pt x="222" y="794"/>
                    <a:pt x="224" y="796"/>
                  </a:cubicBezTo>
                  <a:cubicBezTo>
                    <a:pt x="226" y="798"/>
                    <a:pt x="228" y="794"/>
                    <a:pt x="230" y="793"/>
                  </a:cubicBezTo>
                  <a:cubicBezTo>
                    <a:pt x="235" y="791"/>
                    <a:pt x="242" y="791"/>
                    <a:pt x="247" y="791"/>
                  </a:cubicBezTo>
                  <a:cubicBezTo>
                    <a:pt x="253" y="791"/>
                    <a:pt x="259" y="791"/>
                    <a:pt x="264" y="787"/>
                  </a:cubicBezTo>
                  <a:cubicBezTo>
                    <a:pt x="266" y="787"/>
                    <a:pt x="268" y="787"/>
                    <a:pt x="271" y="787"/>
                  </a:cubicBezTo>
                  <a:cubicBezTo>
                    <a:pt x="272" y="787"/>
                    <a:pt x="273" y="788"/>
                    <a:pt x="273" y="786"/>
                  </a:cubicBezTo>
                  <a:cubicBezTo>
                    <a:pt x="274" y="785"/>
                    <a:pt x="274" y="785"/>
                    <a:pt x="274" y="784"/>
                  </a:cubicBezTo>
                  <a:cubicBezTo>
                    <a:pt x="276" y="781"/>
                    <a:pt x="279" y="779"/>
                    <a:pt x="283" y="778"/>
                  </a:cubicBezTo>
                  <a:cubicBezTo>
                    <a:pt x="283" y="769"/>
                    <a:pt x="283" y="761"/>
                    <a:pt x="291" y="757"/>
                  </a:cubicBezTo>
                  <a:cubicBezTo>
                    <a:pt x="295" y="755"/>
                    <a:pt x="299" y="754"/>
                    <a:pt x="303" y="754"/>
                  </a:cubicBezTo>
                  <a:cubicBezTo>
                    <a:pt x="307" y="754"/>
                    <a:pt x="312" y="755"/>
                    <a:pt x="317" y="754"/>
                  </a:cubicBezTo>
                  <a:cubicBezTo>
                    <a:pt x="319" y="754"/>
                    <a:pt x="320" y="753"/>
                    <a:pt x="320" y="751"/>
                  </a:cubicBezTo>
                  <a:cubicBezTo>
                    <a:pt x="321" y="748"/>
                    <a:pt x="320" y="744"/>
                    <a:pt x="320" y="741"/>
                  </a:cubicBezTo>
                  <a:cubicBezTo>
                    <a:pt x="320" y="740"/>
                    <a:pt x="320" y="738"/>
                    <a:pt x="320" y="737"/>
                  </a:cubicBezTo>
                  <a:cubicBezTo>
                    <a:pt x="320" y="735"/>
                    <a:pt x="320" y="736"/>
                    <a:pt x="319" y="735"/>
                  </a:cubicBezTo>
                  <a:cubicBezTo>
                    <a:pt x="317" y="734"/>
                    <a:pt x="317" y="733"/>
                    <a:pt x="316" y="732"/>
                  </a:cubicBezTo>
                  <a:cubicBezTo>
                    <a:pt x="315" y="729"/>
                    <a:pt x="316" y="725"/>
                    <a:pt x="318" y="723"/>
                  </a:cubicBezTo>
                  <a:cubicBezTo>
                    <a:pt x="318" y="722"/>
                    <a:pt x="319" y="722"/>
                    <a:pt x="319" y="721"/>
                  </a:cubicBezTo>
                  <a:cubicBezTo>
                    <a:pt x="321" y="721"/>
                    <a:pt x="320" y="720"/>
                    <a:pt x="321" y="719"/>
                  </a:cubicBezTo>
                  <a:cubicBezTo>
                    <a:pt x="321" y="717"/>
                    <a:pt x="323" y="716"/>
                    <a:pt x="325" y="716"/>
                  </a:cubicBezTo>
                  <a:cubicBezTo>
                    <a:pt x="325" y="715"/>
                    <a:pt x="325" y="713"/>
                    <a:pt x="327" y="712"/>
                  </a:cubicBezTo>
                  <a:cubicBezTo>
                    <a:pt x="328" y="711"/>
                    <a:pt x="331" y="712"/>
                    <a:pt x="333" y="711"/>
                  </a:cubicBezTo>
                  <a:cubicBezTo>
                    <a:pt x="337" y="710"/>
                    <a:pt x="338" y="706"/>
                    <a:pt x="339" y="702"/>
                  </a:cubicBezTo>
                  <a:cubicBezTo>
                    <a:pt x="340" y="698"/>
                    <a:pt x="339" y="693"/>
                    <a:pt x="339" y="688"/>
                  </a:cubicBezTo>
                  <a:cubicBezTo>
                    <a:pt x="339" y="685"/>
                    <a:pt x="338" y="678"/>
                    <a:pt x="344" y="679"/>
                  </a:cubicBezTo>
                  <a:cubicBezTo>
                    <a:pt x="344" y="676"/>
                    <a:pt x="344" y="673"/>
                    <a:pt x="345" y="671"/>
                  </a:cubicBezTo>
                  <a:cubicBezTo>
                    <a:pt x="346" y="669"/>
                    <a:pt x="348" y="667"/>
                    <a:pt x="350" y="666"/>
                  </a:cubicBezTo>
                  <a:cubicBezTo>
                    <a:pt x="352" y="665"/>
                    <a:pt x="355" y="665"/>
                    <a:pt x="356" y="663"/>
                  </a:cubicBezTo>
                  <a:cubicBezTo>
                    <a:pt x="358" y="661"/>
                    <a:pt x="358" y="659"/>
                    <a:pt x="358" y="657"/>
                  </a:cubicBezTo>
                  <a:cubicBezTo>
                    <a:pt x="358" y="655"/>
                    <a:pt x="357" y="651"/>
                    <a:pt x="359" y="650"/>
                  </a:cubicBezTo>
                  <a:cubicBezTo>
                    <a:pt x="360" y="647"/>
                    <a:pt x="362" y="645"/>
                    <a:pt x="364" y="642"/>
                  </a:cubicBezTo>
                  <a:cubicBezTo>
                    <a:pt x="367" y="638"/>
                    <a:pt x="372" y="634"/>
                    <a:pt x="377" y="630"/>
                  </a:cubicBezTo>
                  <a:cubicBezTo>
                    <a:pt x="378" y="629"/>
                    <a:pt x="379" y="629"/>
                    <a:pt x="380" y="628"/>
                  </a:cubicBezTo>
                  <a:cubicBezTo>
                    <a:pt x="381" y="627"/>
                    <a:pt x="382" y="627"/>
                    <a:pt x="382" y="625"/>
                  </a:cubicBezTo>
                  <a:cubicBezTo>
                    <a:pt x="382" y="622"/>
                    <a:pt x="382" y="620"/>
                    <a:pt x="382" y="617"/>
                  </a:cubicBezTo>
                  <a:cubicBezTo>
                    <a:pt x="382" y="611"/>
                    <a:pt x="381" y="606"/>
                    <a:pt x="381" y="600"/>
                  </a:cubicBezTo>
                  <a:cubicBezTo>
                    <a:pt x="382" y="596"/>
                    <a:pt x="382" y="591"/>
                    <a:pt x="384" y="588"/>
                  </a:cubicBezTo>
                  <a:cubicBezTo>
                    <a:pt x="384" y="587"/>
                    <a:pt x="385" y="586"/>
                    <a:pt x="385" y="585"/>
                  </a:cubicBezTo>
                  <a:cubicBezTo>
                    <a:pt x="386" y="584"/>
                    <a:pt x="386" y="584"/>
                    <a:pt x="387" y="582"/>
                  </a:cubicBezTo>
                  <a:cubicBezTo>
                    <a:pt x="387" y="580"/>
                    <a:pt x="389" y="579"/>
                    <a:pt x="391" y="580"/>
                  </a:cubicBezTo>
                  <a:cubicBezTo>
                    <a:pt x="392" y="566"/>
                    <a:pt x="390" y="552"/>
                    <a:pt x="391" y="539"/>
                  </a:cubicBezTo>
                  <a:cubicBezTo>
                    <a:pt x="391" y="533"/>
                    <a:pt x="391" y="527"/>
                    <a:pt x="393" y="521"/>
                  </a:cubicBezTo>
                  <a:cubicBezTo>
                    <a:pt x="393" y="518"/>
                    <a:pt x="394" y="516"/>
                    <a:pt x="396" y="514"/>
                  </a:cubicBezTo>
                  <a:cubicBezTo>
                    <a:pt x="396" y="511"/>
                    <a:pt x="397" y="508"/>
                    <a:pt x="400" y="509"/>
                  </a:cubicBezTo>
                  <a:cubicBezTo>
                    <a:pt x="400" y="505"/>
                    <a:pt x="399" y="498"/>
                    <a:pt x="405" y="500"/>
                  </a:cubicBezTo>
                  <a:cubicBezTo>
                    <a:pt x="405" y="497"/>
                    <a:pt x="405" y="494"/>
                    <a:pt x="405" y="491"/>
                  </a:cubicBezTo>
                  <a:cubicBezTo>
                    <a:pt x="405" y="490"/>
                    <a:pt x="405" y="488"/>
                    <a:pt x="405" y="487"/>
                  </a:cubicBezTo>
                  <a:cubicBezTo>
                    <a:pt x="405" y="485"/>
                    <a:pt x="405" y="485"/>
                    <a:pt x="403" y="485"/>
                  </a:cubicBezTo>
                  <a:cubicBezTo>
                    <a:pt x="399" y="482"/>
                    <a:pt x="400" y="476"/>
                    <a:pt x="400" y="472"/>
                  </a:cubicBezTo>
                  <a:cubicBezTo>
                    <a:pt x="400" y="468"/>
                    <a:pt x="400" y="463"/>
                    <a:pt x="402" y="459"/>
                  </a:cubicBezTo>
                  <a:cubicBezTo>
                    <a:pt x="402" y="459"/>
                    <a:pt x="403" y="458"/>
                    <a:pt x="403" y="458"/>
                  </a:cubicBezTo>
                  <a:cubicBezTo>
                    <a:pt x="405" y="457"/>
                    <a:pt x="405" y="458"/>
                    <a:pt x="405" y="456"/>
                  </a:cubicBezTo>
                  <a:cubicBezTo>
                    <a:pt x="405" y="453"/>
                    <a:pt x="405" y="450"/>
                    <a:pt x="405" y="447"/>
                  </a:cubicBezTo>
                  <a:cubicBezTo>
                    <a:pt x="406" y="444"/>
                    <a:pt x="405" y="440"/>
                    <a:pt x="406" y="436"/>
                  </a:cubicBezTo>
                  <a:cubicBezTo>
                    <a:pt x="407" y="435"/>
                    <a:pt x="408" y="434"/>
                    <a:pt x="410" y="434"/>
                  </a:cubicBezTo>
                  <a:cubicBezTo>
                    <a:pt x="410" y="430"/>
                    <a:pt x="410" y="427"/>
                    <a:pt x="410" y="424"/>
                  </a:cubicBezTo>
                  <a:cubicBezTo>
                    <a:pt x="410" y="420"/>
                    <a:pt x="410" y="417"/>
                    <a:pt x="410" y="414"/>
                  </a:cubicBezTo>
                  <a:cubicBezTo>
                    <a:pt x="410" y="411"/>
                    <a:pt x="411" y="406"/>
                    <a:pt x="409" y="404"/>
                  </a:cubicBezTo>
                  <a:cubicBezTo>
                    <a:pt x="404" y="400"/>
                    <a:pt x="400" y="396"/>
                    <a:pt x="396" y="391"/>
                  </a:cubicBezTo>
                  <a:cubicBezTo>
                    <a:pt x="396" y="386"/>
                    <a:pt x="400" y="396"/>
                    <a:pt x="396" y="391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5" name="Freeform 21"/>
            <p:cNvSpPr/>
            <p:nvPr/>
          </p:nvSpPr>
          <p:spPr bwMode="auto">
            <a:xfrm>
              <a:off x="4553517" y="2298683"/>
              <a:ext cx="1284171" cy="2708007"/>
            </a:xfrm>
            <a:custGeom>
              <a:avLst/>
              <a:gdLst>
                <a:gd name="T0" fmla="*/ 394 w 439"/>
                <a:gd name="T1" fmla="*/ 523 h 926"/>
                <a:gd name="T2" fmla="*/ 349 w 439"/>
                <a:gd name="T3" fmla="*/ 520 h 926"/>
                <a:gd name="T4" fmla="*/ 328 w 439"/>
                <a:gd name="T5" fmla="*/ 505 h 926"/>
                <a:gd name="T6" fmla="*/ 310 w 439"/>
                <a:gd name="T7" fmla="*/ 490 h 926"/>
                <a:gd name="T8" fmla="*/ 283 w 439"/>
                <a:gd name="T9" fmla="*/ 457 h 926"/>
                <a:gd name="T10" fmla="*/ 230 w 439"/>
                <a:gd name="T11" fmla="*/ 424 h 926"/>
                <a:gd name="T12" fmla="*/ 198 w 439"/>
                <a:gd name="T13" fmla="*/ 402 h 926"/>
                <a:gd name="T14" fmla="*/ 141 w 439"/>
                <a:gd name="T15" fmla="*/ 387 h 926"/>
                <a:gd name="T16" fmla="*/ 117 w 439"/>
                <a:gd name="T17" fmla="*/ 393 h 926"/>
                <a:gd name="T18" fmla="*/ 94 w 439"/>
                <a:gd name="T19" fmla="*/ 415 h 926"/>
                <a:gd name="T20" fmla="*/ 68 w 439"/>
                <a:gd name="T21" fmla="*/ 405 h 926"/>
                <a:gd name="T22" fmla="*/ 70 w 439"/>
                <a:gd name="T23" fmla="*/ 375 h 926"/>
                <a:gd name="T24" fmla="*/ 52 w 439"/>
                <a:gd name="T25" fmla="*/ 324 h 926"/>
                <a:gd name="T26" fmla="*/ 38 w 439"/>
                <a:gd name="T27" fmla="*/ 320 h 926"/>
                <a:gd name="T28" fmla="*/ 28 w 439"/>
                <a:gd name="T29" fmla="*/ 297 h 926"/>
                <a:gd name="T30" fmla="*/ 61 w 439"/>
                <a:gd name="T31" fmla="*/ 237 h 926"/>
                <a:gd name="T32" fmla="*/ 107 w 439"/>
                <a:gd name="T33" fmla="*/ 251 h 926"/>
                <a:gd name="T34" fmla="*/ 127 w 439"/>
                <a:gd name="T35" fmla="*/ 222 h 926"/>
                <a:gd name="T36" fmla="*/ 139 w 439"/>
                <a:gd name="T37" fmla="*/ 203 h 926"/>
                <a:gd name="T38" fmla="*/ 176 w 439"/>
                <a:gd name="T39" fmla="*/ 180 h 926"/>
                <a:gd name="T40" fmla="*/ 209 w 439"/>
                <a:gd name="T41" fmla="*/ 146 h 926"/>
                <a:gd name="T42" fmla="*/ 240 w 439"/>
                <a:gd name="T43" fmla="*/ 118 h 926"/>
                <a:gd name="T44" fmla="*/ 269 w 439"/>
                <a:gd name="T45" fmla="*/ 99 h 926"/>
                <a:gd name="T46" fmla="*/ 259 w 439"/>
                <a:gd name="T47" fmla="*/ 90 h 926"/>
                <a:gd name="T48" fmla="*/ 310 w 439"/>
                <a:gd name="T49" fmla="*/ 76 h 926"/>
                <a:gd name="T50" fmla="*/ 330 w 439"/>
                <a:gd name="T51" fmla="*/ 38 h 926"/>
                <a:gd name="T52" fmla="*/ 298 w 439"/>
                <a:gd name="T53" fmla="*/ 28 h 926"/>
                <a:gd name="T54" fmla="*/ 264 w 439"/>
                <a:gd name="T55" fmla="*/ 54 h 926"/>
                <a:gd name="T56" fmla="*/ 234 w 439"/>
                <a:gd name="T57" fmla="*/ 67 h 926"/>
                <a:gd name="T58" fmla="*/ 245 w 439"/>
                <a:gd name="T59" fmla="*/ 28 h 926"/>
                <a:gd name="T60" fmla="*/ 279 w 439"/>
                <a:gd name="T61" fmla="*/ 15 h 926"/>
                <a:gd name="T62" fmla="*/ 45 w 439"/>
                <a:gd name="T63" fmla="*/ 186 h 926"/>
                <a:gd name="T64" fmla="*/ 0 w 439"/>
                <a:gd name="T65" fmla="*/ 320 h 926"/>
                <a:gd name="T66" fmla="*/ 20 w 439"/>
                <a:gd name="T67" fmla="*/ 359 h 926"/>
                <a:gd name="T68" fmla="*/ 56 w 439"/>
                <a:gd name="T69" fmla="*/ 408 h 926"/>
                <a:gd name="T70" fmla="*/ 80 w 439"/>
                <a:gd name="T71" fmla="*/ 420 h 926"/>
                <a:gd name="T72" fmla="*/ 71 w 439"/>
                <a:gd name="T73" fmla="*/ 495 h 926"/>
                <a:gd name="T74" fmla="*/ 66 w 439"/>
                <a:gd name="T75" fmla="*/ 541 h 926"/>
                <a:gd name="T76" fmla="*/ 94 w 439"/>
                <a:gd name="T77" fmla="*/ 587 h 926"/>
                <a:gd name="T78" fmla="*/ 112 w 439"/>
                <a:gd name="T79" fmla="*/ 634 h 926"/>
                <a:gd name="T80" fmla="*/ 137 w 439"/>
                <a:gd name="T81" fmla="*/ 664 h 926"/>
                <a:gd name="T82" fmla="*/ 160 w 439"/>
                <a:gd name="T83" fmla="*/ 690 h 926"/>
                <a:gd name="T84" fmla="*/ 173 w 439"/>
                <a:gd name="T85" fmla="*/ 719 h 926"/>
                <a:gd name="T86" fmla="*/ 181 w 439"/>
                <a:gd name="T87" fmla="*/ 784 h 926"/>
                <a:gd name="T88" fmla="*/ 207 w 439"/>
                <a:gd name="T89" fmla="*/ 858 h 926"/>
                <a:gd name="T90" fmla="*/ 232 w 439"/>
                <a:gd name="T91" fmla="*/ 896 h 926"/>
                <a:gd name="T92" fmla="*/ 255 w 439"/>
                <a:gd name="T93" fmla="*/ 920 h 926"/>
                <a:gd name="T94" fmla="*/ 265 w 439"/>
                <a:gd name="T95" fmla="*/ 900 h 926"/>
                <a:gd name="T96" fmla="*/ 255 w 439"/>
                <a:gd name="T97" fmla="*/ 858 h 926"/>
                <a:gd name="T98" fmla="*/ 279 w 439"/>
                <a:gd name="T99" fmla="*/ 830 h 926"/>
                <a:gd name="T100" fmla="*/ 297 w 439"/>
                <a:gd name="T101" fmla="*/ 797 h 926"/>
                <a:gd name="T102" fmla="*/ 323 w 439"/>
                <a:gd name="T103" fmla="*/ 726 h 926"/>
                <a:gd name="T104" fmla="*/ 371 w 439"/>
                <a:gd name="T105" fmla="*/ 697 h 926"/>
                <a:gd name="T106" fmla="*/ 401 w 439"/>
                <a:gd name="T107" fmla="*/ 633 h 926"/>
                <a:gd name="T108" fmla="*/ 411 w 439"/>
                <a:gd name="T109" fmla="*/ 608 h 926"/>
                <a:gd name="T110" fmla="*/ 434 w 439"/>
                <a:gd name="T111" fmla="*/ 573 h 9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39" h="926">
                  <a:moveTo>
                    <a:pt x="434" y="542"/>
                  </a:moveTo>
                  <a:cubicBezTo>
                    <a:pt x="427" y="542"/>
                    <a:pt x="418" y="544"/>
                    <a:pt x="413" y="538"/>
                  </a:cubicBezTo>
                  <a:cubicBezTo>
                    <a:pt x="412" y="537"/>
                    <a:pt x="411" y="535"/>
                    <a:pt x="411" y="534"/>
                  </a:cubicBezTo>
                  <a:cubicBezTo>
                    <a:pt x="410" y="533"/>
                    <a:pt x="411" y="533"/>
                    <a:pt x="409" y="533"/>
                  </a:cubicBezTo>
                  <a:cubicBezTo>
                    <a:pt x="408" y="533"/>
                    <a:pt x="407" y="533"/>
                    <a:pt x="405" y="533"/>
                  </a:cubicBezTo>
                  <a:cubicBezTo>
                    <a:pt x="402" y="531"/>
                    <a:pt x="399" y="530"/>
                    <a:pt x="397" y="527"/>
                  </a:cubicBezTo>
                  <a:cubicBezTo>
                    <a:pt x="397" y="526"/>
                    <a:pt x="396" y="525"/>
                    <a:pt x="396" y="524"/>
                  </a:cubicBezTo>
                  <a:cubicBezTo>
                    <a:pt x="396" y="523"/>
                    <a:pt x="395" y="523"/>
                    <a:pt x="394" y="523"/>
                  </a:cubicBezTo>
                  <a:cubicBezTo>
                    <a:pt x="392" y="523"/>
                    <a:pt x="390" y="523"/>
                    <a:pt x="388" y="523"/>
                  </a:cubicBezTo>
                  <a:cubicBezTo>
                    <a:pt x="385" y="523"/>
                    <a:pt x="382" y="523"/>
                    <a:pt x="378" y="523"/>
                  </a:cubicBezTo>
                  <a:cubicBezTo>
                    <a:pt x="376" y="523"/>
                    <a:pt x="373" y="522"/>
                    <a:pt x="373" y="519"/>
                  </a:cubicBezTo>
                  <a:cubicBezTo>
                    <a:pt x="372" y="518"/>
                    <a:pt x="360" y="519"/>
                    <a:pt x="358" y="519"/>
                  </a:cubicBezTo>
                  <a:cubicBezTo>
                    <a:pt x="357" y="519"/>
                    <a:pt x="356" y="519"/>
                    <a:pt x="355" y="519"/>
                  </a:cubicBezTo>
                  <a:cubicBezTo>
                    <a:pt x="353" y="519"/>
                    <a:pt x="354" y="519"/>
                    <a:pt x="353" y="520"/>
                  </a:cubicBezTo>
                  <a:cubicBezTo>
                    <a:pt x="353" y="521"/>
                    <a:pt x="352" y="521"/>
                    <a:pt x="352" y="522"/>
                  </a:cubicBezTo>
                  <a:cubicBezTo>
                    <a:pt x="350" y="522"/>
                    <a:pt x="350" y="521"/>
                    <a:pt x="349" y="520"/>
                  </a:cubicBezTo>
                  <a:cubicBezTo>
                    <a:pt x="349" y="519"/>
                    <a:pt x="349" y="514"/>
                    <a:pt x="348" y="514"/>
                  </a:cubicBezTo>
                  <a:cubicBezTo>
                    <a:pt x="345" y="514"/>
                    <a:pt x="342" y="514"/>
                    <a:pt x="339" y="513"/>
                  </a:cubicBezTo>
                  <a:cubicBezTo>
                    <a:pt x="338" y="513"/>
                    <a:pt x="337" y="513"/>
                    <a:pt x="336" y="512"/>
                  </a:cubicBezTo>
                  <a:cubicBezTo>
                    <a:pt x="336" y="511"/>
                    <a:pt x="335" y="511"/>
                    <a:pt x="335" y="510"/>
                  </a:cubicBezTo>
                  <a:cubicBezTo>
                    <a:pt x="334" y="509"/>
                    <a:pt x="335" y="510"/>
                    <a:pt x="333" y="509"/>
                  </a:cubicBezTo>
                  <a:cubicBezTo>
                    <a:pt x="332" y="509"/>
                    <a:pt x="331" y="508"/>
                    <a:pt x="330" y="507"/>
                  </a:cubicBezTo>
                  <a:cubicBezTo>
                    <a:pt x="330" y="507"/>
                    <a:pt x="330" y="506"/>
                    <a:pt x="330" y="505"/>
                  </a:cubicBezTo>
                  <a:cubicBezTo>
                    <a:pt x="330" y="504"/>
                    <a:pt x="329" y="505"/>
                    <a:pt x="328" y="505"/>
                  </a:cubicBezTo>
                  <a:cubicBezTo>
                    <a:pt x="322" y="505"/>
                    <a:pt x="317" y="505"/>
                    <a:pt x="312" y="505"/>
                  </a:cubicBezTo>
                  <a:cubicBezTo>
                    <a:pt x="309" y="505"/>
                    <a:pt x="305" y="504"/>
                    <a:pt x="301" y="505"/>
                  </a:cubicBezTo>
                  <a:cubicBezTo>
                    <a:pt x="298" y="505"/>
                    <a:pt x="295" y="505"/>
                    <a:pt x="292" y="504"/>
                  </a:cubicBezTo>
                  <a:cubicBezTo>
                    <a:pt x="288" y="503"/>
                    <a:pt x="285" y="497"/>
                    <a:pt x="290" y="495"/>
                  </a:cubicBezTo>
                  <a:cubicBezTo>
                    <a:pt x="292" y="495"/>
                    <a:pt x="295" y="496"/>
                    <a:pt x="296" y="494"/>
                  </a:cubicBezTo>
                  <a:cubicBezTo>
                    <a:pt x="297" y="493"/>
                    <a:pt x="297" y="491"/>
                    <a:pt x="297" y="490"/>
                  </a:cubicBezTo>
                  <a:cubicBezTo>
                    <a:pt x="299" y="490"/>
                    <a:pt x="302" y="490"/>
                    <a:pt x="304" y="490"/>
                  </a:cubicBezTo>
                  <a:cubicBezTo>
                    <a:pt x="306" y="490"/>
                    <a:pt x="308" y="490"/>
                    <a:pt x="310" y="490"/>
                  </a:cubicBezTo>
                  <a:cubicBezTo>
                    <a:pt x="311" y="491"/>
                    <a:pt x="311" y="490"/>
                    <a:pt x="311" y="489"/>
                  </a:cubicBezTo>
                  <a:cubicBezTo>
                    <a:pt x="311" y="488"/>
                    <a:pt x="311" y="488"/>
                    <a:pt x="311" y="487"/>
                  </a:cubicBezTo>
                  <a:cubicBezTo>
                    <a:pt x="311" y="484"/>
                    <a:pt x="310" y="482"/>
                    <a:pt x="308" y="480"/>
                  </a:cubicBezTo>
                  <a:cubicBezTo>
                    <a:pt x="306" y="476"/>
                    <a:pt x="301" y="474"/>
                    <a:pt x="297" y="472"/>
                  </a:cubicBezTo>
                  <a:cubicBezTo>
                    <a:pt x="295" y="472"/>
                    <a:pt x="293" y="472"/>
                    <a:pt x="292" y="471"/>
                  </a:cubicBezTo>
                  <a:cubicBezTo>
                    <a:pt x="291" y="470"/>
                    <a:pt x="291" y="468"/>
                    <a:pt x="290" y="467"/>
                  </a:cubicBezTo>
                  <a:cubicBezTo>
                    <a:pt x="288" y="465"/>
                    <a:pt x="286" y="463"/>
                    <a:pt x="284" y="462"/>
                  </a:cubicBezTo>
                  <a:cubicBezTo>
                    <a:pt x="282" y="462"/>
                    <a:pt x="283" y="459"/>
                    <a:pt x="283" y="457"/>
                  </a:cubicBezTo>
                  <a:cubicBezTo>
                    <a:pt x="282" y="456"/>
                    <a:pt x="282" y="455"/>
                    <a:pt x="281" y="454"/>
                  </a:cubicBezTo>
                  <a:cubicBezTo>
                    <a:pt x="279" y="452"/>
                    <a:pt x="277" y="450"/>
                    <a:pt x="275" y="448"/>
                  </a:cubicBezTo>
                  <a:cubicBezTo>
                    <a:pt x="273" y="447"/>
                    <a:pt x="271" y="446"/>
                    <a:pt x="269" y="444"/>
                  </a:cubicBezTo>
                  <a:cubicBezTo>
                    <a:pt x="267" y="443"/>
                    <a:pt x="265" y="439"/>
                    <a:pt x="263" y="439"/>
                  </a:cubicBezTo>
                  <a:cubicBezTo>
                    <a:pt x="259" y="439"/>
                    <a:pt x="250" y="439"/>
                    <a:pt x="250" y="434"/>
                  </a:cubicBezTo>
                  <a:cubicBezTo>
                    <a:pt x="245" y="434"/>
                    <a:pt x="241" y="435"/>
                    <a:pt x="236" y="433"/>
                  </a:cubicBezTo>
                  <a:cubicBezTo>
                    <a:pt x="235" y="432"/>
                    <a:pt x="234" y="431"/>
                    <a:pt x="233" y="429"/>
                  </a:cubicBezTo>
                  <a:cubicBezTo>
                    <a:pt x="232" y="428"/>
                    <a:pt x="231" y="424"/>
                    <a:pt x="230" y="424"/>
                  </a:cubicBezTo>
                  <a:cubicBezTo>
                    <a:pt x="229" y="424"/>
                    <a:pt x="227" y="424"/>
                    <a:pt x="226" y="422"/>
                  </a:cubicBezTo>
                  <a:cubicBezTo>
                    <a:pt x="226" y="421"/>
                    <a:pt x="226" y="419"/>
                    <a:pt x="226" y="418"/>
                  </a:cubicBezTo>
                  <a:cubicBezTo>
                    <a:pt x="224" y="416"/>
                    <a:pt x="222" y="415"/>
                    <a:pt x="220" y="415"/>
                  </a:cubicBezTo>
                  <a:cubicBezTo>
                    <a:pt x="215" y="414"/>
                    <a:pt x="211" y="415"/>
                    <a:pt x="206" y="414"/>
                  </a:cubicBezTo>
                  <a:cubicBezTo>
                    <a:pt x="200" y="413"/>
                    <a:pt x="205" y="408"/>
                    <a:pt x="207" y="406"/>
                  </a:cubicBezTo>
                  <a:cubicBezTo>
                    <a:pt x="204" y="405"/>
                    <a:pt x="202" y="404"/>
                    <a:pt x="203" y="401"/>
                  </a:cubicBezTo>
                  <a:cubicBezTo>
                    <a:pt x="201" y="401"/>
                    <a:pt x="200" y="401"/>
                    <a:pt x="199" y="401"/>
                  </a:cubicBezTo>
                  <a:cubicBezTo>
                    <a:pt x="197" y="401"/>
                    <a:pt x="198" y="401"/>
                    <a:pt x="198" y="402"/>
                  </a:cubicBezTo>
                  <a:cubicBezTo>
                    <a:pt x="198" y="403"/>
                    <a:pt x="197" y="404"/>
                    <a:pt x="197" y="405"/>
                  </a:cubicBezTo>
                  <a:cubicBezTo>
                    <a:pt x="195" y="406"/>
                    <a:pt x="193" y="406"/>
                    <a:pt x="191" y="405"/>
                  </a:cubicBezTo>
                  <a:cubicBezTo>
                    <a:pt x="188" y="404"/>
                    <a:pt x="183" y="400"/>
                    <a:pt x="184" y="396"/>
                  </a:cubicBezTo>
                  <a:cubicBezTo>
                    <a:pt x="178" y="398"/>
                    <a:pt x="172" y="398"/>
                    <a:pt x="166" y="396"/>
                  </a:cubicBezTo>
                  <a:cubicBezTo>
                    <a:pt x="162" y="394"/>
                    <a:pt x="158" y="391"/>
                    <a:pt x="154" y="389"/>
                  </a:cubicBezTo>
                  <a:cubicBezTo>
                    <a:pt x="152" y="388"/>
                    <a:pt x="150" y="387"/>
                    <a:pt x="147" y="387"/>
                  </a:cubicBezTo>
                  <a:cubicBezTo>
                    <a:pt x="146" y="386"/>
                    <a:pt x="144" y="386"/>
                    <a:pt x="143" y="387"/>
                  </a:cubicBezTo>
                  <a:cubicBezTo>
                    <a:pt x="142" y="387"/>
                    <a:pt x="141" y="386"/>
                    <a:pt x="141" y="387"/>
                  </a:cubicBezTo>
                  <a:cubicBezTo>
                    <a:pt x="141" y="388"/>
                    <a:pt x="141" y="389"/>
                    <a:pt x="141" y="390"/>
                  </a:cubicBezTo>
                  <a:cubicBezTo>
                    <a:pt x="141" y="395"/>
                    <a:pt x="143" y="405"/>
                    <a:pt x="137" y="406"/>
                  </a:cubicBezTo>
                  <a:cubicBezTo>
                    <a:pt x="136" y="401"/>
                    <a:pt x="137" y="397"/>
                    <a:pt x="137" y="393"/>
                  </a:cubicBezTo>
                  <a:cubicBezTo>
                    <a:pt x="136" y="387"/>
                    <a:pt x="132" y="387"/>
                    <a:pt x="127" y="387"/>
                  </a:cubicBezTo>
                  <a:cubicBezTo>
                    <a:pt x="128" y="389"/>
                    <a:pt x="127" y="391"/>
                    <a:pt x="125" y="391"/>
                  </a:cubicBezTo>
                  <a:cubicBezTo>
                    <a:pt x="123" y="391"/>
                    <a:pt x="122" y="391"/>
                    <a:pt x="121" y="391"/>
                  </a:cubicBezTo>
                  <a:cubicBezTo>
                    <a:pt x="121" y="391"/>
                    <a:pt x="120" y="391"/>
                    <a:pt x="119" y="391"/>
                  </a:cubicBezTo>
                  <a:cubicBezTo>
                    <a:pt x="117" y="391"/>
                    <a:pt x="118" y="391"/>
                    <a:pt x="117" y="393"/>
                  </a:cubicBezTo>
                  <a:cubicBezTo>
                    <a:pt x="115" y="398"/>
                    <a:pt x="108" y="396"/>
                    <a:pt x="104" y="396"/>
                  </a:cubicBezTo>
                  <a:cubicBezTo>
                    <a:pt x="104" y="399"/>
                    <a:pt x="107" y="400"/>
                    <a:pt x="108" y="403"/>
                  </a:cubicBezTo>
                  <a:cubicBezTo>
                    <a:pt x="108" y="404"/>
                    <a:pt x="108" y="405"/>
                    <a:pt x="108" y="406"/>
                  </a:cubicBezTo>
                  <a:cubicBezTo>
                    <a:pt x="109" y="406"/>
                    <a:pt x="110" y="406"/>
                    <a:pt x="110" y="406"/>
                  </a:cubicBezTo>
                  <a:cubicBezTo>
                    <a:pt x="111" y="407"/>
                    <a:pt x="111" y="409"/>
                    <a:pt x="111" y="410"/>
                  </a:cubicBezTo>
                  <a:cubicBezTo>
                    <a:pt x="110" y="412"/>
                    <a:pt x="107" y="414"/>
                    <a:pt x="104" y="415"/>
                  </a:cubicBezTo>
                  <a:cubicBezTo>
                    <a:pt x="102" y="415"/>
                    <a:pt x="100" y="415"/>
                    <a:pt x="98" y="415"/>
                  </a:cubicBezTo>
                  <a:cubicBezTo>
                    <a:pt x="97" y="415"/>
                    <a:pt x="95" y="415"/>
                    <a:pt x="94" y="415"/>
                  </a:cubicBezTo>
                  <a:cubicBezTo>
                    <a:pt x="94" y="414"/>
                    <a:pt x="94" y="413"/>
                    <a:pt x="94" y="412"/>
                  </a:cubicBezTo>
                  <a:cubicBezTo>
                    <a:pt x="93" y="411"/>
                    <a:pt x="92" y="410"/>
                    <a:pt x="91" y="409"/>
                  </a:cubicBezTo>
                  <a:cubicBezTo>
                    <a:pt x="90" y="407"/>
                    <a:pt x="90" y="406"/>
                    <a:pt x="89" y="405"/>
                  </a:cubicBezTo>
                  <a:cubicBezTo>
                    <a:pt x="88" y="402"/>
                    <a:pt x="85" y="401"/>
                    <a:pt x="82" y="403"/>
                  </a:cubicBezTo>
                  <a:cubicBezTo>
                    <a:pt x="81" y="403"/>
                    <a:pt x="75" y="405"/>
                    <a:pt x="75" y="406"/>
                  </a:cubicBezTo>
                  <a:cubicBezTo>
                    <a:pt x="75" y="408"/>
                    <a:pt x="72" y="410"/>
                    <a:pt x="71" y="407"/>
                  </a:cubicBezTo>
                  <a:cubicBezTo>
                    <a:pt x="71" y="406"/>
                    <a:pt x="71" y="406"/>
                    <a:pt x="70" y="406"/>
                  </a:cubicBezTo>
                  <a:cubicBezTo>
                    <a:pt x="69" y="406"/>
                    <a:pt x="68" y="406"/>
                    <a:pt x="68" y="405"/>
                  </a:cubicBezTo>
                  <a:cubicBezTo>
                    <a:pt x="67" y="405"/>
                    <a:pt x="66" y="403"/>
                    <a:pt x="66" y="402"/>
                  </a:cubicBezTo>
                  <a:cubicBezTo>
                    <a:pt x="66" y="400"/>
                    <a:pt x="65" y="401"/>
                    <a:pt x="63" y="400"/>
                  </a:cubicBezTo>
                  <a:cubicBezTo>
                    <a:pt x="62" y="400"/>
                    <a:pt x="61" y="399"/>
                    <a:pt x="61" y="397"/>
                  </a:cubicBezTo>
                  <a:cubicBezTo>
                    <a:pt x="61" y="395"/>
                    <a:pt x="60" y="394"/>
                    <a:pt x="59" y="393"/>
                  </a:cubicBezTo>
                  <a:cubicBezTo>
                    <a:pt x="58" y="391"/>
                    <a:pt x="58" y="390"/>
                    <a:pt x="57" y="388"/>
                  </a:cubicBezTo>
                  <a:cubicBezTo>
                    <a:pt x="57" y="386"/>
                    <a:pt x="56" y="384"/>
                    <a:pt x="56" y="382"/>
                  </a:cubicBezTo>
                  <a:cubicBezTo>
                    <a:pt x="57" y="381"/>
                    <a:pt x="58" y="381"/>
                    <a:pt x="59" y="380"/>
                  </a:cubicBezTo>
                  <a:cubicBezTo>
                    <a:pt x="63" y="379"/>
                    <a:pt x="68" y="379"/>
                    <a:pt x="70" y="375"/>
                  </a:cubicBezTo>
                  <a:cubicBezTo>
                    <a:pt x="72" y="373"/>
                    <a:pt x="71" y="370"/>
                    <a:pt x="71" y="368"/>
                  </a:cubicBezTo>
                  <a:cubicBezTo>
                    <a:pt x="68" y="367"/>
                    <a:pt x="67" y="364"/>
                    <a:pt x="66" y="362"/>
                  </a:cubicBezTo>
                  <a:cubicBezTo>
                    <a:pt x="66" y="358"/>
                    <a:pt x="66" y="354"/>
                    <a:pt x="66" y="350"/>
                  </a:cubicBezTo>
                  <a:cubicBezTo>
                    <a:pt x="66" y="348"/>
                    <a:pt x="62" y="349"/>
                    <a:pt x="61" y="349"/>
                  </a:cubicBezTo>
                  <a:cubicBezTo>
                    <a:pt x="58" y="349"/>
                    <a:pt x="56" y="349"/>
                    <a:pt x="54" y="349"/>
                  </a:cubicBezTo>
                  <a:cubicBezTo>
                    <a:pt x="51" y="349"/>
                    <a:pt x="47" y="348"/>
                    <a:pt x="47" y="344"/>
                  </a:cubicBezTo>
                  <a:cubicBezTo>
                    <a:pt x="47" y="341"/>
                    <a:pt x="46" y="334"/>
                    <a:pt x="52" y="335"/>
                  </a:cubicBezTo>
                  <a:cubicBezTo>
                    <a:pt x="52" y="331"/>
                    <a:pt x="51" y="327"/>
                    <a:pt x="52" y="324"/>
                  </a:cubicBezTo>
                  <a:cubicBezTo>
                    <a:pt x="52" y="321"/>
                    <a:pt x="54" y="320"/>
                    <a:pt x="57" y="321"/>
                  </a:cubicBezTo>
                  <a:cubicBezTo>
                    <a:pt x="63" y="322"/>
                    <a:pt x="65" y="318"/>
                    <a:pt x="66" y="313"/>
                  </a:cubicBezTo>
                  <a:cubicBezTo>
                    <a:pt x="66" y="309"/>
                    <a:pt x="66" y="305"/>
                    <a:pt x="66" y="302"/>
                  </a:cubicBezTo>
                  <a:cubicBezTo>
                    <a:pt x="63" y="302"/>
                    <a:pt x="59" y="301"/>
                    <a:pt x="56" y="302"/>
                  </a:cubicBezTo>
                  <a:cubicBezTo>
                    <a:pt x="53" y="303"/>
                    <a:pt x="52" y="304"/>
                    <a:pt x="52" y="307"/>
                  </a:cubicBezTo>
                  <a:cubicBezTo>
                    <a:pt x="51" y="310"/>
                    <a:pt x="50" y="312"/>
                    <a:pt x="47" y="311"/>
                  </a:cubicBezTo>
                  <a:cubicBezTo>
                    <a:pt x="47" y="314"/>
                    <a:pt x="46" y="317"/>
                    <a:pt x="42" y="316"/>
                  </a:cubicBezTo>
                  <a:cubicBezTo>
                    <a:pt x="41" y="317"/>
                    <a:pt x="39" y="319"/>
                    <a:pt x="38" y="320"/>
                  </a:cubicBezTo>
                  <a:cubicBezTo>
                    <a:pt x="35" y="323"/>
                    <a:pt x="31" y="327"/>
                    <a:pt x="27" y="328"/>
                  </a:cubicBezTo>
                  <a:cubicBezTo>
                    <a:pt x="25" y="329"/>
                    <a:pt x="24" y="328"/>
                    <a:pt x="24" y="326"/>
                  </a:cubicBezTo>
                  <a:cubicBezTo>
                    <a:pt x="23" y="325"/>
                    <a:pt x="23" y="322"/>
                    <a:pt x="23" y="321"/>
                  </a:cubicBezTo>
                  <a:cubicBezTo>
                    <a:pt x="23" y="319"/>
                    <a:pt x="23" y="318"/>
                    <a:pt x="23" y="317"/>
                  </a:cubicBezTo>
                  <a:cubicBezTo>
                    <a:pt x="23" y="315"/>
                    <a:pt x="23" y="316"/>
                    <a:pt x="21" y="316"/>
                  </a:cubicBezTo>
                  <a:cubicBezTo>
                    <a:pt x="17" y="315"/>
                    <a:pt x="19" y="311"/>
                    <a:pt x="19" y="308"/>
                  </a:cubicBezTo>
                  <a:cubicBezTo>
                    <a:pt x="19" y="304"/>
                    <a:pt x="19" y="301"/>
                    <a:pt x="23" y="302"/>
                  </a:cubicBezTo>
                  <a:cubicBezTo>
                    <a:pt x="24" y="299"/>
                    <a:pt x="25" y="296"/>
                    <a:pt x="28" y="297"/>
                  </a:cubicBezTo>
                  <a:cubicBezTo>
                    <a:pt x="28" y="294"/>
                    <a:pt x="27" y="286"/>
                    <a:pt x="33" y="288"/>
                  </a:cubicBezTo>
                  <a:cubicBezTo>
                    <a:pt x="33" y="284"/>
                    <a:pt x="31" y="272"/>
                    <a:pt x="38" y="273"/>
                  </a:cubicBezTo>
                  <a:cubicBezTo>
                    <a:pt x="38" y="270"/>
                    <a:pt x="37" y="263"/>
                    <a:pt x="42" y="264"/>
                  </a:cubicBezTo>
                  <a:cubicBezTo>
                    <a:pt x="42" y="262"/>
                    <a:pt x="41" y="256"/>
                    <a:pt x="44" y="255"/>
                  </a:cubicBezTo>
                  <a:cubicBezTo>
                    <a:pt x="45" y="254"/>
                    <a:pt x="45" y="254"/>
                    <a:pt x="46" y="254"/>
                  </a:cubicBezTo>
                  <a:cubicBezTo>
                    <a:pt x="48" y="255"/>
                    <a:pt x="47" y="254"/>
                    <a:pt x="47" y="253"/>
                  </a:cubicBezTo>
                  <a:cubicBezTo>
                    <a:pt x="48" y="252"/>
                    <a:pt x="49" y="250"/>
                    <a:pt x="50" y="249"/>
                  </a:cubicBezTo>
                  <a:cubicBezTo>
                    <a:pt x="53" y="245"/>
                    <a:pt x="59" y="243"/>
                    <a:pt x="61" y="237"/>
                  </a:cubicBezTo>
                  <a:cubicBezTo>
                    <a:pt x="61" y="235"/>
                    <a:pt x="61" y="231"/>
                    <a:pt x="64" y="231"/>
                  </a:cubicBezTo>
                  <a:cubicBezTo>
                    <a:pt x="66" y="231"/>
                    <a:pt x="68" y="232"/>
                    <a:pt x="70" y="233"/>
                  </a:cubicBezTo>
                  <a:cubicBezTo>
                    <a:pt x="71" y="234"/>
                    <a:pt x="73" y="234"/>
                    <a:pt x="75" y="234"/>
                  </a:cubicBezTo>
                  <a:cubicBezTo>
                    <a:pt x="80" y="235"/>
                    <a:pt x="83" y="232"/>
                    <a:pt x="86" y="230"/>
                  </a:cubicBezTo>
                  <a:cubicBezTo>
                    <a:pt x="89" y="228"/>
                    <a:pt x="92" y="226"/>
                    <a:pt x="95" y="226"/>
                  </a:cubicBezTo>
                  <a:cubicBezTo>
                    <a:pt x="98" y="226"/>
                    <a:pt x="101" y="226"/>
                    <a:pt x="103" y="227"/>
                  </a:cubicBezTo>
                  <a:cubicBezTo>
                    <a:pt x="107" y="229"/>
                    <a:pt x="108" y="234"/>
                    <a:pt x="109" y="238"/>
                  </a:cubicBezTo>
                  <a:cubicBezTo>
                    <a:pt x="110" y="242"/>
                    <a:pt x="110" y="248"/>
                    <a:pt x="107" y="251"/>
                  </a:cubicBezTo>
                  <a:cubicBezTo>
                    <a:pt x="107" y="253"/>
                    <a:pt x="105" y="254"/>
                    <a:pt x="104" y="255"/>
                  </a:cubicBezTo>
                  <a:cubicBezTo>
                    <a:pt x="104" y="256"/>
                    <a:pt x="104" y="257"/>
                    <a:pt x="104" y="258"/>
                  </a:cubicBezTo>
                  <a:cubicBezTo>
                    <a:pt x="104" y="260"/>
                    <a:pt x="104" y="259"/>
                    <a:pt x="105" y="260"/>
                  </a:cubicBezTo>
                  <a:cubicBezTo>
                    <a:pt x="106" y="260"/>
                    <a:pt x="108" y="260"/>
                    <a:pt x="108" y="262"/>
                  </a:cubicBezTo>
                  <a:cubicBezTo>
                    <a:pt x="109" y="262"/>
                    <a:pt x="108" y="263"/>
                    <a:pt x="108" y="264"/>
                  </a:cubicBezTo>
                  <a:cubicBezTo>
                    <a:pt x="117" y="263"/>
                    <a:pt x="108" y="243"/>
                    <a:pt x="118" y="245"/>
                  </a:cubicBezTo>
                  <a:cubicBezTo>
                    <a:pt x="118" y="242"/>
                    <a:pt x="117" y="235"/>
                    <a:pt x="122" y="236"/>
                  </a:cubicBezTo>
                  <a:cubicBezTo>
                    <a:pt x="122" y="232"/>
                    <a:pt x="120" y="220"/>
                    <a:pt x="127" y="222"/>
                  </a:cubicBezTo>
                  <a:cubicBezTo>
                    <a:pt x="129" y="222"/>
                    <a:pt x="132" y="222"/>
                    <a:pt x="132" y="221"/>
                  </a:cubicBezTo>
                  <a:cubicBezTo>
                    <a:pt x="132" y="220"/>
                    <a:pt x="133" y="219"/>
                    <a:pt x="134" y="218"/>
                  </a:cubicBezTo>
                  <a:cubicBezTo>
                    <a:pt x="136" y="217"/>
                    <a:pt x="139" y="217"/>
                    <a:pt x="141" y="217"/>
                  </a:cubicBezTo>
                  <a:cubicBezTo>
                    <a:pt x="141" y="216"/>
                    <a:pt x="142" y="212"/>
                    <a:pt x="141" y="212"/>
                  </a:cubicBezTo>
                  <a:cubicBezTo>
                    <a:pt x="139" y="212"/>
                    <a:pt x="138" y="211"/>
                    <a:pt x="138" y="210"/>
                  </a:cubicBezTo>
                  <a:cubicBezTo>
                    <a:pt x="137" y="209"/>
                    <a:pt x="137" y="208"/>
                    <a:pt x="137" y="206"/>
                  </a:cubicBezTo>
                  <a:cubicBezTo>
                    <a:pt x="136" y="206"/>
                    <a:pt x="136" y="205"/>
                    <a:pt x="137" y="204"/>
                  </a:cubicBezTo>
                  <a:cubicBezTo>
                    <a:pt x="137" y="202"/>
                    <a:pt x="138" y="203"/>
                    <a:pt x="139" y="203"/>
                  </a:cubicBezTo>
                  <a:cubicBezTo>
                    <a:pt x="141" y="203"/>
                    <a:pt x="143" y="203"/>
                    <a:pt x="145" y="203"/>
                  </a:cubicBezTo>
                  <a:cubicBezTo>
                    <a:pt x="147" y="203"/>
                    <a:pt x="150" y="203"/>
                    <a:pt x="151" y="202"/>
                  </a:cubicBezTo>
                  <a:cubicBezTo>
                    <a:pt x="152" y="199"/>
                    <a:pt x="154" y="196"/>
                    <a:pt x="157" y="194"/>
                  </a:cubicBezTo>
                  <a:cubicBezTo>
                    <a:pt x="159" y="191"/>
                    <a:pt x="162" y="190"/>
                    <a:pt x="165" y="189"/>
                  </a:cubicBezTo>
                  <a:cubicBezTo>
                    <a:pt x="166" y="189"/>
                    <a:pt x="167" y="189"/>
                    <a:pt x="168" y="189"/>
                  </a:cubicBezTo>
                  <a:cubicBezTo>
                    <a:pt x="170" y="189"/>
                    <a:pt x="170" y="188"/>
                    <a:pt x="170" y="187"/>
                  </a:cubicBezTo>
                  <a:cubicBezTo>
                    <a:pt x="171" y="186"/>
                    <a:pt x="172" y="184"/>
                    <a:pt x="173" y="183"/>
                  </a:cubicBezTo>
                  <a:cubicBezTo>
                    <a:pt x="174" y="182"/>
                    <a:pt x="175" y="181"/>
                    <a:pt x="176" y="180"/>
                  </a:cubicBezTo>
                  <a:cubicBezTo>
                    <a:pt x="177" y="180"/>
                    <a:pt x="177" y="180"/>
                    <a:pt x="178" y="179"/>
                  </a:cubicBezTo>
                  <a:cubicBezTo>
                    <a:pt x="180" y="179"/>
                    <a:pt x="179" y="178"/>
                    <a:pt x="179" y="177"/>
                  </a:cubicBezTo>
                  <a:cubicBezTo>
                    <a:pt x="179" y="174"/>
                    <a:pt x="179" y="172"/>
                    <a:pt x="179" y="170"/>
                  </a:cubicBezTo>
                  <a:cubicBezTo>
                    <a:pt x="180" y="168"/>
                    <a:pt x="181" y="166"/>
                    <a:pt x="182" y="165"/>
                  </a:cubicBezTo>
                  <a:cubicBezTo>
                    <a:pt x="186" y="159"/>
                    <a:pt x="192" y="154"/>
                    <a:pt x="198" y="151"/>
                  </a:cubicBezTo>
                  <a:cubicBezTo>
                    <a:pt x="199" y="151"/>
                    <a:pt x="203" y="151"/>
                    <a:pt x="203" y="150"/>
                  </a:cubicBezTo>
                  <a:cubicBezTo>
                    <a:pt x="203" y="149"/>
                    <a:pt x="203" y="148"/>
                    <a:pt x="204" y="147"/>
                  </a:cubicBezTo>
                  <a:cubicBezTo>
                    <a:pt x="205" y="146"/>
                    <a:pt x="207" y="146"/>
                    <a:pt x="209" y="146"/>
                  </a:cubicBezTo>
                  <a:cubicBezTo>
                    <a:pt x="211" y="146"/>
                    <a:pt x="213" y="146"/>
                    <a:pt x="216" y="146"/>
                  </a:cubicBezTo>
                  <a:cubicBezTo>
                    <a:pt x="217" y="146"/>
                    <a:pt x="217" y="145"/>
                    <a:pt x="218" y="144"/>
                  </a:cubicBezTo>
                  <a:cubicBezTo>
                    <a:pt x="219" y="143"/>
                    <a:pt x="220" y="142"/>
                    <a:pt x="220" y="140"/>
                  </a:cubicBezTo>
                  <a:cubicBezTo>
                    <a:pt x="222" y="138"/>
                    <a:pt x="222" y="135"/>
                    <a:pt x="222" y="132"/>
                  </a:cubicBezTo>
                  <a:cubicBezTo>
                    <a:pt x="223" y="130"/>
                    <a:pt x="224" y="127"/>
                    <a:pt x="226" y="127"/>
                  </a:cubicBezTo>
                  <a:cubicBezTo>
                    <a:pt x="226" y="124"/>
                    <a:pt x="227" y="122"/>
                    <a:pt x="231" y="123"/>
                  </a:cubicBezTo>
                  <a:cubicBezTo>
                    <a:pt x="231" y="121"/>
                    <a:pt x="231" y="119"/>
                    <a:pt x="233" y="118"/>
                  </a:cubicBezTo>
                  <a:cubicBezTo>
                    <a:pt x="235" y="117"/>
                    <a:pt x="238" y="118"/>
                    <a:pt x="240" y="118"/>
                  </a:cubicBezTo>
                  <a:cubicBezTo>
                    <a:pt x="241" y="116"/>
                    <a:pt x="241" y="114"/>
                    <a:pt x="242" y="113"/>
                  </a:cubicBezTo>
                  <a:cubicBezTo>
                    <a:pt x="244" y="112"/>
                    <a:pt x="250" y="114"/>
                    <a:pt x="250" y="112"/>
                  </a:cubicBezTo>
                  <a:cubicBezTo>
                    <a:pt x="250" y="111"/>
                    <a:pt x="250" y="109"/>
                    <a:pt x="252" y="108"/>
                  </a:cubicBezTo>
                  <a:cubicBezTo>
                    <a:pt x="253" y="108"/>
                    <a:pt x="255" y="108"/>
                    <a:pt x="256" y="108"/>
                  </a:cubicBezTo>
                  <a:cubicBezTo>
                    <a:pt x="258" y="108"/>
                    <a:pt x="260" y="108"/>
                    <a:pt x="262" y="108"/>
                  </a:cubicBezTo>
                  <a:cubicBezTo>
                    <a:pt x="264" y="108"/>
                    <a:pt x="264" y="109"/>
                    <a:pt x="264" y="107"/>
                  </a:cubicBezTo>
                  <a:cubicBezTo>
                    <a:pt x="265" y="106"/>
                    <a:pt x="265" y="106"/>
                    <a:pt x="266" y="105"/>
                  </a:cubicBezTo>
                  <a:cubicBezTo>
                    <a:pt x="267" y="103"/>
                    <a:pt x="269" y="101"/>
                    <a:pt x="269" y="99"/>
                  </a:cubicBezTo>
                  <a:cubicBezTo>
                    <a:pt x="266" y="99"/>
                    <a:pt x="263" y="99"/>
                    <a:pt x="260" y="99"/>
                  </a:cubicBezTo>
                  <a:cubicBezTo>
                    <a:pt x="259" y="99"/>
                    <a:pt x="259" y="99"/>
                    <a:pt x="259" y="100"/>
                  </a:cubicBezTo>
                  <a:cubicBezTo>
                    <a:pt x="259" y="101"/>
                    <a:pt x="258" y="102"/>
                    <a:pt x="258" y="102"/>
                  </a:cubicBezTo>
                  <a:cubicBezTo>
                    <a:pt x="256" y="104"/>
                    <a:pt x="252" y="104"/>
                    <a:pt x="249" y="103"/>
                  </a:cubicBezTo>
                  <a:cubicBezTo>
                    <a:pt x="247" y="102"/>
                    <a:pt x="244" y="99"/>
                    <a:pt x="245" y="96"/>
                  </a:cubicBezTo>
                  <a:cubicBezTo>
                    <a:pt x="246" y="95"/>
                    <a:pt x="248" y="94"/>
                    <a:pt x="250" y="94"/>
                  </a:cubicBezTo>
                  <a:cubicBezTo>
                    <a:pt x="250" y="93"/>
                    <a:pt x="250" y="91"/>
                    <a:pt x="252" y="90"/>
                  </a:cubicBezTo>
                  <a:cubicBezTo>
                    <a:pt x="253" y="89"/>
                    <a:pt x="257" y="90"/>
                    <a:pt x="259" y="90"/>
                  </a:cubicBezTo>
                  <a:cubicBezTo>
                    <a:pt x="259" y="88"/>
                    <a:pt x="259" y="86"/>
                    <a:pt x="261" y="85"/>
                  </a:cubicBezTo>
                  <a:cubicBezTo>
                    <a:pt x="263" y="84"/>
                    <a:pt x="267" y="85"/>
                    <a:pt x="269" y="85"/>
                  </a:cubicBezTo>
                  <a:cubicBezTo>
                    <a:pt x="272" y="85"/>
                    <a:pt x="275" y="85"/>
                    <a:pt x="278" y="85"/>
                  </a:cubicBezTo>
                  <a:cubicBezTo>
                    <a:pt x="284" y="85"/>
                    <a:pt x="291" y="85"/>
                    <a:pt x="297" y="85"/>
                  </a:cubicBezTo>
                  <a:cubicBezTo>
                    <a:pt x="299" y="85"/>
                    <a:pt x="300" y="85"/>
                    <a:pt x="302" y="85"/>
                  </a:cubicBezTo>
                  <a:cubicBezTo>
                    <a:pt x="302" y="84"/>
                    <a:pt x="302" y="83"/>
                    <a:pt x="302" y="82"/>
                  </a:cubicBezTo>
                  <a:cubicBezTo>
                    <a:pt x="303" y="80"/>
                    <a:pt x="304" y="80"/>
                    <a:pt x="306" y="80"/>
                  </a:cubicBezTo>
                  <a:cubicBezTo>
                    <a:pt x="306" y="77"/>
                    <a:pt x="307" y="76"/>
                    <a:pt x="310" y="76"/>
                  </a:cubicBezTo>
                  <a:cubicBezTo>
                    <a:pt x="311" y="75"/>
                    <a:pt x="311" y="75"/>
                    <a:pt x="312" y="74"/>
                  </a:cubicBezTo>
                  <a:cubicBezTo>
                    <a:pt x="312" y="73"/>
                    <a:pt x="313" y="72"/>
                    <a:pt x="314" y="71"/>
                  </a:cubicBezTo>
                  <a:cubicBezTo>
                    <a:pt x="319" y="69"/>
                    <a:pt x="325" y="71"/>
                    <a:pt x="330" y="71"/>
                  </a:cubicBezTo>
                  <a:cubicBezTo>
                    <a:pt x="332" y="71"/>
                    <a:pt x="335" y="71"/>
                    <a:pt x="335" y="70"/>
                  </a:cubicBezTo>
                  <a:cubicBezTo>
                    <a:pt x="335" y="68"/>
                    <a:pt x="335" y="67"/>
                    <a:pt x="335" y="65"/>
                  </a:cubicBezTo>
                  <a:cubicBezTo>
                    <a:pt x="335" y="63"/>
                    <a:pt x="334" y="60"/>
                    <a:pt x="333" y="58"/>
                  </a:cubicBezTo>
                  <a:cubicBezTo>
                    <a:pt x="331" y="56"/>
                    <a:pt x="330" y="53"/>
                    <a:pt x="330" y="51"/>
                  </a:cubicBezTo>
                  <a:cubicBezTo>
                    <a:pt x="330" y="46"/>
                    <a:pt x="330" y="42"/>
                    <a:pt x="330" y="38"/>
                  </a:cubicBezTo>
                  <a:cubicBezTo>
                    <a:pt x="327" y="38"/>
                    <a:pt x="326" y="41"/>
                    <a:pt x="324" y="42"/>
                  </a:cubicBezTo>
                  <a:cubicBezTo>
                    <a:pt x="321" y="43"/>
                    <a:pt x="318" y="42"/>
                    <a:pt x="316" y="42"/>
                  </a:cubicBezTo>
                  <a:cubicBezTo>
                    <a:pt x="313" y="41"/>
                    <a:pt x="311" y="40"/>
                    <a:pt x="311" y="38"/>
                  </a:cubicBezTo>
                  <a:cubicBezTo>
                    <a:pt x="311" y="35"/>
                    <a:pt x="312" y="32"/>
                    <a:pt x="316" y="33"/>
                  </a:cubicBezTo>
                  <a:cubicBezTo>
                    <a:pt x="316" y="32"/>
                    <a:pt x="316" y="31"/>
                    <a:pt x="316" y="29"/>
                  </a:cubicBezTo>
                  <a:cubicBezTo>
                    <a:pt x="316" y="28"/>
                    <a:pt x="315" y="28"/>
                    <a:pt x="313" y="28"/>
                  </a:cubicBezTo>
                  <a:cubicBezTo>
                    <a:pt x="311" y="28"/>
                    <a:pt x="308" y="28"/>
                    <a:pt x="305" y="28"/>
                  </a:cubicBezTo>
                  <a:cubicBezTo>
                    <a:pt x="303" y="28"/>
                    <a:pt x="300" y="28"/>
                    <a:pt x="298" y="28"/>
                  </a:cubicBezTo>
                  <a:cubicBezTo>
                    <a:pt x="297" y="28"/>
                    <a:pt x="296" y="28"/>
                    <a:pt x="295" y="28"/>
                  </a:cubicBezTo>
                  <a:cubicBezTo>
                    <a:pt x="293" y="28"/>
                    <a:pt x="292" y="28"/>
                    <a:pt x="291" y="30"/>
                  </a:cubicBezTo>
                  <a:cubicBezTo>
                    <a:pt x="290" y="33"/>
                    <a:pt x="288" y="36"/>
                    <a:pt x="285" y="37"/>
                  </a:cubicBezTo>
                  <a:cubicBezTo>
                    <a:pt x="282" y="38"/>
                    <a:pt x="279" y="38"/>
                    <a:pt x="277" y="38"/>
                  </a:cubicBezTo>
                  <a:cubicBezTo>
                    <a:pt x="274" y="38"/>
                    <a:pt x="271" y="38"/>
                    <a:pt x="269" y="38"/>
                  </a:cubicBezTo>
                  <a:cubicBezTo>
                    <a:pt x="269" y="41"/>
                    <a:pt x="270" y="47"/>
                    <a:pt x="267" y="50"/>
                  </a:cubicBezTo>
                  <a:cubicBezTo>
                    <a:pt x="267" y="51"/>
                    <a:pt x="266" y="51"/>
                    <a:pt x="265" y="51"/>
                  </a:cubicBezTo>
                  <a:cubicBezTo>
                    <a:pt x="264" y="52"/>
                    <a:pt x="264" y="52"/>
                    <a:pt x="264" y="54"/>
                  </a:cubicBezTo>
                  <a:cubicBezTo>
                    <a:pt x="264" y="56"/>
                    <a:pt x="264" y="58"/>
                    <a:pt x="262" y="60"/>
                  </a:cubicBezTo>
                  <a:cubicBezTo>
                    <a:pt x="260" y="61"/>
                    <a:pt x="258" y="61"/>
                    <a:pt x="256" y="61"/>
                  </a:cubicBezTo>
                  <a:cubicBezTo>
                    <a:pt x="254" y="61"/>
                    <a:pt x="252" y="62"/>
                    <a:pt x="250" y="63"/>
                  </a:cubicBezTo>
                  <a:cubicBezTo>
                    <a:pt x="247" y="66"/>
                    <a:pt x="245" y="70"/>
                    <a:pt x="241" y="71"/>
                  </a:cubicBezTo>
                  <a:cubicBezTo>
                    <a:pt x="240" y="71"/>
                    <a:pt x="241" y="73"/>
                    <a:pt x="239" y="74"/>
                  </a:cubicBezTo>
                  <a:cubicBezTo>
                    <a:pt x="238" y="75"/>
                    <a:pt x="236" y="76"/>
                    <a:pt x="234" y="75"/>
                  </a:cubicBezTo>
                  <a:cubicBezTo>
                    <a:pt x="233" y="75"/>
                    <a:pt x="231" y="74"/>
                    <a:pt x="231" y="72"/>
                  </a:cubicBezTo>
                  <a:cubicBezTo>
                    <a:pt x="231" y="70"/>
                    <a:pt x="233" y="69"/>
                    <a:pt x="234" y="67"/>
                  </a:cubicBezTo>
                  <a:cubicBezTo>
                    <a:pt x="235" y="63"/>
                    <a:pt x="232" y="60"/>
                    <a:pt x="231" y="57"/>
                  </a:cubicBezTo>
                  <a:cubicBezTo>
                    <a:pt x="231" y="53"/>
                    <a:pt x="230" y="46"/>
                    <a:pt x="236" y="47"/>
                  </a:cubicBezTo>
                  <a:cubicBezTo>
                    <a:pt x="236" y="46"/>
                    <a:pt x="236" y="45"/>
                    <a:pt x="236" y="44"/>
                  </a:cubicBezTo>
                  <a:cubicBezTo>
                    <a:pt x="235" y="42"/>
                    <a:pt x="236" y="42"/>
                    <a:pt x="237" y="42"/>
                  </a:cubicBezTo>
                  <a:cubicBezTo>
                    <a:pt x="238" y="42"/>
                    <a:pt x="238" y="42"/>
                    <a:pt x="239" y="42"/>
                  </a:cubicBezTo>
                  <a:cubicBezTo>
                    <a:pt x="241" y="42"/>
                    <a:pt x="240" y="42"/>
                    <a:pt x="240" y="40"/>
                  </a:cubicBezTo>
                  <a:cubicBezTo>
                    <a:pt x="240" y="38"/>
                    <a:pt x="240" y="37"/>
                    <a:pt x="240" y="35"/>
                  </a:cubicBezTo>
                  <a:cubicBezTo>
                    <a:pt x="240" y="32"/>
                    <a:pt x="240" y="27"/>
                    <a:pt x="245" y="28"/>
                  </a:cubicBezTo>
                  <a:cubicBezTo>
                    <a:pt x="245" y="25"/>
                    <a:pt x="246" y="23"/>
                    <a:pt x="250" y="24"/>
                  </a:cubicBezTo>
                  <a:cubicBezTo>
                    <a:pt x="252" y="24"/>
                    <a:pt x="255" y="24"/>
                    <a:pt x="257" y="24"/>
                  </a:cubicBezTo>
                  <a:cubicBezTo>
                    <a:pt x="258" y="24"/>
                    <a:pt x="259" y="24"/>
                    <a:pt x="260" y="24"/>
                  </a:cubicBezTo>
                  <a:cubicBezTo>
                    <a:pt x="262" y="24"/>
                    <a:pt x="264" y="24"/>
                    <a:pt x="264" y="23"/>
                  </a:cubicBezTo>
                  <a:cubicBezTo>
                    <a:pt x="264" y="19"/>
                    <a:pt x="266" y="19"/>
                    <a:pt x="270" y="19"/>
                  </a:cubicBezTo>
                  <a:cubicBezTo>
                    <a:pt x="272" y="19"/>
                    <a:pt x="275" y="19"/>
                    <a:pt x="277" y="19"/>
                  </a:cubicBezTo>
                  <a:cubicBezTo>
                    <a:pt x="279" y="19"/>
                    <a:pt x="278" y="19"/>
                    <a:pt x="278" y="17"/>
                  </a:cubicBezTo>
                  <a:cubicBezTo>
                    <a:pt x="278" y="17"/>
                    <a:pt x="279" y="16"/>
                    <a:pt x="279" y="15"/>
                  </a:cubicBezTo>
                  <a:cubicBezTo>
                    <a:pt x="280" y="14"/>
                    <a:pt x="281" y="14"/>
                    <a:pt x="283" y="14"/>
                  </a:cubicBezTo>
                  <a:cubicBezTo>
                    <a:pt x="284" y="13"/>
                    <a:pt x="284" y="12"/>
                    <a:pt x="285" y="11"/>
                  </a:cubicBezTo>
                  <a:cubicBezTo>
                    <a:pt x="286" y="9"/>
                    <a:pt x="287" y="6"/>
                    <a:pt x="287" y="4"/>
                  </a:cubicBezTo>
                  <a:cubicBezTo>
                    <a:pt x="286" y="0"/>
                    <a:pt x="283" y="0"/>
                    <a:pt x="280" y="0"/>
                  </a:cubicBezTo>
                  <a:cubicBezTo>
                    <a:pt x="278" y="0"/>
                    <a:pt x="276" y="0"/>
                    <a:pt x="273" y="0"/>
                  </a:cubicBezTo>
                  <a:cubicBezTo>
                    <a:pt x="270" y="0"/>
                    <a:pt x="269" y="0"/>
                    <a:pt x="266" y="1"/>
                  </a:cubicBezTo>
                  <a:cubicBezTo>
                    <a:pt x="237" y="17"/>
                    <a:pt x="209" y="34"/>
                    <a:pt x="182" y="53"/>
                  </a:cubicBezTo>
                  <a:cubicBezTo>
                    <a:pt x="130" y="90"/>
                    <a:pt x="83" y="135"/>
                    <a:pt x="45" y="186"/>
                  </a:cubicBezTo>
                  <a:cubicBezTo>
                    <a:pt x="30" y="207"/>
                    <a:pt x="17" y="228"/>
                    <a:pt x="5" y="250"/>
                  </a:cubicBezTo>
                  <a:cubicBezTo>
                    <a:pt x="7" y="250"/>
                    <a:pt x="11" y="249"/>
                    <a:pt x="13" y="252"/>
                  </a:cubicBezTo>
                  <a:cubicBezTo>
                    <a:pt x="14" y="254"/>
                    <a:pt x="14" y="256"/>
                    <a:pt x="12" y="258"/>
                  </a:cubicBezTo>
                  <a:cubicBezTo>
                    <a:pt x="11" y="259"/>
                    <a:pt x="9" y="259"/>
                    <a:pt x="9" y="261"/>
                  </a:cubicBezTo>
                  <a:cubicBezTo>
                    <a:pt x="9" y="263"/>
                    <a:pt x="9" y="265"/>
                    <a:pt x="9" y="268"/>
                  </a:cubicBezTo>
                  <a:cubicBezTo>
                    <a:pt x="9" y="271"/>
                    <a:pt x="9" y="274"/>
                    <a:pt x="5" y="273"/>
                  </a:cubicBezTo>
                  <a:cubicBezTo>
                    <a:pt x="5" y="277"/>
                    <a:pt x="6" y="284"/>
                    <a:pt x="0" y="283"/>
                  </a:cubicBezTo>
                  <a:cubicBezTo>
                    <a:pt x="0" y="295"/>
                    <a:pt x="0" y="307"/>
                    <a:pt x="0" y="320"/>
                  </a:cubicBezTo>
                  <a:cubicBezTo>
                    <a:pt x="0" y="326"/>
                    <a:pt x="0" y="332"/>
                    <a:pt x="0" y="338"/>
                  </a:cubicBezTo>
                  <a:cubicBezTo>
                    <a:pt x="0" y="340"/>
                    <a:pt x="0" y="341"/>
                    <a:pt x="0" y="343"/>
                  </a:cubicBezTo>
                  <a:cubicBezTo>
                    <a:pt x="0" y="345"/>
                    <a:pt x="1" y="344"/>
                    <a:pt x="2" y="345"/>
                  </a:cubicBezTo>
                  <a:cubicBezTo>
                    <a:pt x="4" y="345"/>
                    <a:pt x="5" y="347"/>
                    <a:pt x="7" y="348"/>
                  </a:cubicBezTo>
                  <a:cubicBezTo>
                    <a:pt x="10" y="350"/>
                    <a:pt x="13" y="349"/>
                    <a:pt x="16" y="351"/>
                  </a:cubicBezTo>
                  <a:cubicBezTo>
                    <a:pt x="18" y="351"/>
                    <a:pt x="18" y="352"/>
                    <a:pt x="19" y="354"/>
                  </a:cubicBezTo>
                  <a:cubicBezTo>
                    <a:pt x="19" y="355"/>
                    <a:pt x="19" y="356"/>
                    <a:pt x="19" y="356"/>
                  </a:cubicBezTo>
                  <a:cubicBezTo>
                    <a:pt x="19" y="359"/>
                    <a:pt x="19" y="358"/>
                    <a:pt x="20" y="359"/>
                  </a:cubicBezTo>
                  <a:cubicBezTo>
                    <a:pt x="24" y="360"/>
                    <a:pt x="26" y="364"/>
                    <a:pt x="28" y="368"/>
                  </a:cubicBezTo>
                  <a:cubicBezTo>
                    <a:pt x="32" y="368"/>
                    <a:pt x="39" y="367"/>
                    <a:pt x="38" y="373"/>
                  </a:cubicBezTo>
                  <a:cubicBezTo>
                    <a:pt x="41" y="373"/>
                    <a:pt x="43" y="374"/>
                    <a:pt x="42" y="377"/>
                  </a:cubicBezTo>
                  <a:cubicBezTo>
                    <a:pt x="44" y="377"/>
                    <a:pt x="46" y="378"/>
                    <a:pt x="47" y="380"/>
                  </a:cubicBezTo>
                  <a:cubicBezTo>
                    <a:pt x="48" y="382"/>
                    <a:pt x="47" y="384"/>
                    <a:pt x="48" y="386"/>
                  </a:cubicBezTo>
                  <a:cubicBezTo>
                    <a:pt x="50" y="388"/>
                    <a:pt x="51" y="389"/>
                    <a:pt x="52" y="391"/>
                  </a:cubicBezTo>
                  <a:cubicBezTo>
                    <a:pt x="54" y="392"/>
                    <a:pt x="55" y="393"/>
                    <a:pt x="56" y="395"/>
                  </a:cubicBezTo>
                  <a:cubicBezTo>
                    <a:pt x="57" y="399"/>
                    <a:pt x="56" y="404"/>
                    <a:pt x="56" y="408"/>
                  </a:cubicBezTo>
                  <a:cubicBezTo>
                    <a:pt x="56" y="409"/>
                    <a:pt x="56" y="410"/>
                    <a:pt x="56" y="411"/>
                  </a:cubicBezTo>
                  <a:cubicBezTo>
                    <a:pt x="56" y="412"/>
                    <a:pt x="56" y="413"/>
                    <a:pt x="56" y="414"/>
                  </a:cubicBezTo>
                  <a:cubicBezTo>
                    <a:pt x="56" y="415"/>
                    <a:pt x="57" y="415"/>
                    <a:pt x="58" y="415"/>
                  </a:cubicBezTo>
                  <a:cubicBezTo>
                    <a:pt x="60" y="416"/>
                    <a:pt x="62" y="417"/>
                    <a:pt x="61" y="420"/>
                  </a:cubicBezTo>
                  <a:cubicBezTo>
                    <a:pt x="64" y="420"/>
                    <a:pt x="67" y="420"/>
                    <a:pt x="69" y="420"/>
                  </a:cubicBezTo>
                  <a:cubicBezTo>
                    <a:pt x="71" y="420"/>
                    <a:pt x="72" y="420"/>
                    <a:pt x="73" y="420"/>
                  </a:cubicBezTo>
                  <a:cubicBezTo>
                    <a:pt x="75" y="420"/>
                    <a:pt x="75" y="420"/>
                    <a:pt x="75" y="419"/>
                  </a:cubicBezTo>
                  <a:cubicBezTo>
                    <a:pt x="77" y="415"/>
                    <a:pt x="80" y="417"/>
                    <a:pt x="80" y="420"/>
                  </a:cubicBezTo>
                  <a:cubicBezTo>
                    <a:pt x="80" y="422"/>
                    <a:pt x="80" y="425"/>
                    <a:pt x="80" y="428"/>
                  </a:cubicBezTo>
                  <a:cubicBezTo>
                    <a:pt x="80" y="430"/>
                    <a:pt x="82" y="430"/>
                    <a:pt x="83" y="431"/>
                  </a:cubicBezTo>
                  <a:cubicBezTo>
                    <a:pt x="86" y="434"/>
                    <a:pt x="85" y="440"/>
                    <a:pt x="85" y="443"/>
                  </a:cubicBezTo>
                  <a:cubicBezTo>
                    <a:pt x="93" y="440"/>
                    <a:pt x="93" y="466"/>
                    <a:pt x="85" y="462"/>
                  </a:cubicBezTo>
                  <a:cubicBezTo>
                    <a:pt x="85" y="467"/>
                    <a:pt x="85" y="472"/>
                    <a:pt x="85" y="476"/>
                  </a:cubicBezTo>
                  <a:cubicBezTo>
                    <a:pt x="84" y="479"/>
                    <a:pt x="84" y="482"/>
                    <a:pt x="80" y="481"/>
                  </a:cubicBezTo>
                  <a:cubicBezTo>
                    <a:pt x="80" y="485"/>
                    <a:pt x="77" y="486"/>
                    <a:pt x="76" y="489"/>
                  </a:cubicBezTo>
                  <a:cubicBezTo>
                    <a:pt x="74" y="492"/>
                    <a:pt x="75" y="496"/>
                    <a:pt x="71" y="495"/>
                  </a:cubicBezTo>
                  <a:cubicBezTo>
                    <a:pt x="71" y="497"/>
                    <a:pt x="71" y="500"/>
                    <a:pt x="71" y="502"/>
                  </a:cubicBezTo>
                  <a:cubicBezTo>
                    <a:pt x="71" y="504"/>
                    <a:pt x="70" y="509"/>
                    <a:pt x="71" y="509"/>
                  </a:cubicBezTo>
                  <a:cubicBezTo>
                    <a:pt x="74" y="510"/>
                    <a:pt x="75" y="512"/>
                    <a:pt x="75" y="514"/>
                  </a:cubicBezTo>
                  <a:cubicBezTo>
                    <a:pt x="75" y="515"/>
                    <a:pt x="74" y="516"/>
                    <a:pt x="73" y="517"/>
                  </a:cubicBezTo>
                  <a:cubicBezTo>
                    <a:pt x="73" y="518"/>
                    <a:pt x="72" y="518"/>
                    <a:pt x="72" y="518"/>
                  </a:cubicBezTo>
                  <a:cubicBezTo>
                    <a:pt x="70" y="519"/>
                    <a:pt x="71" y="519"/>
                    <a:pt x="71" y="521"/>
                  </a:cubicBezTo>
                  <a:cubicBezTo>
                    <a:pt x="71" y="524"/>
                    <a:pt x="71" y="529"/>
                    <a:pt x="66" y="528"/>
                  </a:cubicBezTo>
                  <a:cubicBezTo>
                    <a:pt x="66" y="532"/>
                    <a:pt x="66" y="537"/>
                    <a:pt x="66" y="541"/>
                  </a:cubicBezTo>
                  <a:cubicBezTo>
                    <a:pt x="66" y="543"/>
                    <a:pt x="65" y="547"/>
                    <a:pt x="67" y="547"/>
                  </a:cubicBezTo>
                  <a:cubicBezTo>
                    <a:pt x="68" y="548"/>
                    <a:pt x="70" y="549"/>
                    <a:pt x="71" y="550"/>
                  </a:cubicBezTo>
                  <a:cubicBezTo>
                    <a:pt x="78" y="554"/>
                    <a:pt x="79" y="560"/>
                    <a:pt x="83" y="567"/>
                  </a:cubicBezTo>
                  <a:cubicBezTo>
                    <a:pt x="84" y="570"/>
                    <a:pt x="86" y="573"/>
                    <a:pt x="88" y="576"/>
                  </a:cubicBezTo>
                  <a:cubicBezTo>
                    <a:pt x="88" y="577"/>
                    <a:pt x="89" y="578"/>
                    <a:pt x="89" y="579"/>
                  </a:cubicBezTo>
                  <a:cubicBezTo>
                    <a:pt x="90" y="580"/>
                    <a:pt x="90" y="580"/>
                    <a:pt x="91" y="580"/>
                  </a:cubicBezTo>
                  <a:cubicBezTo>
                    <a:pt x="92" y="580"/>
                    <a:pt x="93" y="581"/>
                    <a:pt x="94" y="582"/>
                  </a:cubicBezTo>
                  <a:cubicBezTo>
                    <a:pt x="95" y="583"/>
                    <a:pt x="94" y="586"/>
                    <a:pt x="94" y="587"/>
                  </a:cubicBezTo>
                  <a:cubicBezTo>
                    <a:pt x="94" y="588"/>
                    <a:pt x="94" y="589"/>
                    <a:pt x="95" y="589"/>
                  </a:cubicBezTo>
                  <a:cubicBezTo>
                    <a:pt x="96" y="590"/>
                    <a:pt x="96" y="590"/>
                    <a:pt x="97" y="590"/>
                  </a:cubicBezTo>
                  <a:cubicBezTo>
                    <a:pt x="100" y="591"/>
                    <a:pt x="99" y="596"/>
                    <a:pt x="99" y="599"/>
                  </a:cubicBezTo>
                  <a:cubicBezTo>
                    <a:pt x="108" y="598"/>
                    <a:pt x="103" y="616"/>
                    <a:pt x="103" y="621"/>
                  </a:cubicBezTo>
                  <a:cubicBezTo>
                    <a:pt x="103" y="622"/>
                    <a:pt x="104" y="623"/>
                    <a:pt x="104" y="624"/>
                  </a:cubicBezTo>
                  <a:cubicBezTo>
                    <a:pt x="104" y="625"/>
                    <a:pt x="104" y="626"/>
                    <a:pt x="104" y="627"/>
                  </a:cubicBezTo>
                  <a:cubicBezTo>
                    <a:pt x="104" y="627"/>
                    <a:pt x="105" y="628"/>
                    <a:pt x="106" y="628"/>
                  </a:cubicBezTo>
                  <a:cubicBezTo>
                    <a:pt x="109" y="629"/>
                    <a:pt x="111" y="632"/>
                    <a:pt x="112" y="634"/>
                  </a:cubicBezTo>
                  <a:cubicBezTo>
                    <a:pt x="113" y="636"/>
                    <a:pt x="113" y="637"/>
                    <a:pt x="113" y="639"/>
                  </a:cubicBezTo>
                  <a:cubicBezTo>
                    <a:pt x="113" y="640"/>
                    <a:pt x="113" y="641"/>
                    <a:pt x="114" y="642"/>
                  </a:cubicBezTo>
                  <a:cubicBezTo>
                    <a:pt x="114" y="642"/>
                    <a:pt x="115" y="642"/>
                    <a:pt x="115" y="642"/>
                  </a:cubicBezTo>
                  <a:cubicBezTo>
                    <a:pt x="118" y="644"/>
                    <a:pt x="118" y="648"/>
                    <a:pt x="118" y="651"/>
                  </a:cubicBezTo>
                  <a:cubicBezTo>
                    <a:pt x="122" y="651"/>
                    <a:pt x="127" y="651"/>
                    <a:pt x="132" y="651"/>
                  </a:cubicBezTo>
                  <a:cubicBezTo>
                    <a:pt x="133" y="651"/>
                    <a:pt x="135" y="651"/>
                    <a:pt x="136" y="652"/>
                  </a:cubicBezTo>
                  <a:cubicBezTo>
                    <a:pt x="137" y="653"/>
                    <a:pt x="137" y="655"/>
                    <a:pt x="137" y="657"/>
                  </a:cubicBezTo>
                  <a:cubicBezTo>
                    <a:pt x="137" y="659"/>
                    <a:pt x="137" y="661"/>
                    <a:pt x="137" y="664"/>
                  </a:cubicBezTo>
                  <a:cubicBezTo>
                    <a:pt x="137" y="666"/>
                    <a:pt x="137" y="665"/>
                    <a:pt x="139" y="665"/>
                  </a:cubicBezTo>
                  <a:cubicBezTo>
                    <a:pt x="140" y="665"/>
                    <a:pt x="141" y="665"/>
                    <a:pt x="142" y="665"/>
                  </a:cubicBezTo>
                  <a:cubicBezTo>
                    <a:pt x="144" y="666"/>
                    <a:pt x="148" y="665"/>
                    <a:pt x="150" y="667"/>
                  </a:cubicBezTo>
                  <a:cubicBezTo>
                    <a:pt x="150" y="668"/>
                    <a:pt x="151" y="668"/>
                    <a:pt x="151" y="669"/>
                  </a:cubicBezTo>
                  <a:cubicBezTo>
                    <a:pt x="151" y="670"/>
                    <a:pt x="152" y="670"/>
                    <a:pt x="153" y="670"/>
                  </a:cubicBezTo>
                  <a:cubicBezTo>
                    <a:pt x="155" y="670"/>
                    <a:pt x="156" y="669"/>
                    <a:pt x="158" y="670"/>
                  </a:cubicBezTo>
                  <a:cubicBezTo>
                    <a:pt x="160" y="670"/>
                    <a:pt x="160" y="672"/>
                    <a:pt x="161" y="674"/>
                  </a:cubicBezTo>
                  <a:cubicBezTo>
                    <a:pt x="161" y="679"/>
                    <a:pt x="160" y="684"/>
                    <a:pt x="160" y="690"/>
                  </a:cubicBezTo>
                  <a:cubicBezTo>
                    <a:pt x="160" y="691"/>
                    <a:pt x="160" y="692"/>
                    <a:pt x="160" y="693"/>
                  </a:cubicBezTo>
                  <a:cubicBezTo>
                    <a:pt x="160" y="694"/>
                    <a:pt x="159" y="698"/>
                    <a:pt x="161" y="698"/>
                  </a:cubicBezTo>
                  <a:cubicBezTo>
                    <a:pt x="166" y="698"/>
                    <a:pt x="165" y="701"/>
                    <a:pt x="165" y="705"/>
                  </a:cubicBezTo>
                  <a:cubicBezTo>
                    <a:pt x="165" y="706"/>
                    <a:pt x="164" y="707"/>
                    <a:pt x="166" y="707"/>
                  </a:cubicBezTo>
                  <a:cubicBezTo>
                    <a:pt x="166" y="707"/>
                    <a:pt x="167" y="708"/>
                    <a:pt x="168" y="708"/>
                  </a:cubicBezTo>
                  <a:cubicBezTo>
                    <a:pt x="169" y="708"/>
                    <a:pt x="170" y="709"/>
                    <a:pt x="170" y="710"/>
                  </a:cubicBezTo>
                  <a:cubicBezTo>
                    <a:pt x="170" y="712"/>
                    <a:pt x="170" y="715"/>
                    <a:pt x="170" y="717"/>
                  </a:cubicBezTo>
                  <a:cubicBezTo>
                    <a:pt x="171" y="717"/>
                    <a:pt x="172" y="718"/>
                    <a:pt x="173" y="719"/>
                  </a:cubicBezTo>
                  <a:cubicBezTo>
                    <a:pt x="175" y="721"/>
                    <a:pt x="175" y="724"/>
                    <a:pt x="175" y="726"/>
                  </a:cubicBezTo>
                  <a:cubicBezTo>
                    <a:pt x="174" y="730"/>
                    <a:pt x="174" y="733"/>
                    <a:pt x="174" y="737"/>
                  </a:cubicBezTo>
                  <a:cubicBezTo>
                    <a:pt x="174" y="747"/>
                    <a:pt x="174" y="756"/>
                    <a:pt x="174" y="766"/>
                  </a:cubicBezTo>
                  <a:cubicBezTo>
                    <a:pt x="174" y="769"/>
                    <a:pt x="174" y="771"/>
                    <a:pt x="174" y="773"/>
                  </a:cubicBezTo>
                  <a:cubicBezTo>
                    <a:pt x="176" y="773"/>
                    <a:pt x="177" y="774"/>
                    <a:pt x="178" y="774"/>
                  </a:cubicBezTo>
                  <a:cubicBezTo>
                    <a:pt x="179" y="775"/>
                    <a:pt x="179" y="777"/>
                    <a:pt x="179" y="778"/>
                  </a:cubicBezTo>
                  <a:cubicBezTo>
                    <a:pt x="179" y="779"/>
                    <a:pt x="179" y="780"/>
                    <a:pt x="179" y="782"/>
                  </a:cubicBezTo>
                  <a:cubicBezTo>
                    <a:pt x="179" y="783"/>
                    <a:pt x="180" y="783"/>
                    <a:pt x="181" y="784"/>
                  </a:cubicBezTo>
                  <a:cubicBezTo>
                    <a:pt x="184" y="785"/>
                    <a:pt x="184" y="788"/>
                    <a:pt x="184" y="791"/>
                  </a:cubicBezTo>
                  <a:cubicBezTo>
                    <a:pt x="183" y="796"/>
                    <a:pt x="184" y="801"/>
                    <a:pt x="184" y="806"/>
                  </a:cubicBezTo>
                  <a:cubicBezTo>
                    <a:pt x="189" y="806"/>
                    <a:pt x="189" y="812"/>
                    <a:pt x="189" y="816"/>
                  </a:cubicBezTo>
                  <a:cubicBezTo>
                    <a:pt x="189" y="818"/>
                    <a:pt x="188" y="821"/>
                    <a:pt x="188" y="823"/>
                  </a:cubicBezTo>
                  <a:cubicBezTo>
                    <a:pt x="188" y="826"/>
                    <a:pt x="189" y="828"/>
                    <a:pt x="188" y="831"/>
                  </a:cubicBezTo>
                  <a:cubicBezTo>
                    <a:pt x="188" y="836"/>
                    <a:pt x="190" y="840"/>
                    <a:pt x="194" y="843"/>
                  </a:cubicBezTo>
                  <a:cubicBezTo>
                    <a:pt x="198" y="846"/>
                    <a:pt x="202" y="849"/>
                    <a:pt x="203" y="853"/>
                  </a:cubicBezTo>
                  <a:cubicBezTo>
                    <a:pt x="206" y="854"/>
                    <a:pt x="208" y="855"/>
                    <a:pt x="207" y="858"/>
                  </a:cubicBezTo>
                  <a:cubicBezTo>
                    <a:pt x="208" y="861"/>
                    <a:pt x="211" y="863"/>
                    <a:pt x="212" y="866"/>
                  </a:cubicBezTo>
                  <a:cubicBezTo>
                    <a:pt x="212" y="867"/>
                    <a:pt x="212" y="868"/>
                    <a:pt x="213" y="868"/>
                  </a:cubicBezTo>
                  <a:cubicBezTo>
                    <a:pt x="213" y="868"/>
                    <a:pt x="214" y="868"/>
                    <a:pt x="215" y="868"/>
                  </a:cubicBezTo>
                  <a:cubicBezTo>
                    <a:pt x="216" y="868"/>
                    <a:pt x="217" y="869"/>
                    <a:pt x="217" y="871"/>
                  </a:cubicBezTo>
                  <a:cubicBezTo>
                    <a:pt x="217" y="874"/>
                    <a:pt x="218" y="876"/>
                    <a:pt x="220" y="879"/>
                  </a:cubicBezTo>
                  <a:cubicBezTo>
                    <a:pt x="224" y="883"/>
                    <a:pt x="230" y="885"/>
                    <a:pt x="231" y="891"/>
                  </a:cubicBezTo>
                  <a:cubicBezTo>
                    <a:pt x="233" y="891"/>
                    <a:pt x="235" y="893"/>
                    <a:pt x="234" y="895"/>
                  </a:cubicBezTo>
                  <a:cubicBezTo>
                    <a:pt x="233" y="895"/>
                    <a:pt x="232" y="896"/>
                    <a:pt x="232" y="896"/>
                  </a:cubicBezTo>
                  <a:cubicBezTo>
                    <a:pt x="230" y="896"/>
                    <a:pt x="231" y="897"/>
                    <a:pt x="231" y="898"/>
                  </a:cubicBezTo>
                  <a:cubicBezTo>
                    <a:pt x="231" y="900"/>
                    <a:pt x="230" y="900"/>
                    <a:pt x="232" y="901"/>
                  </a:cubicBezTo>
                  <a:cubicBezTo>
                    <a:pt x="233" y="902"/>
                    <a:pt x="234" y="902"/>
                    <a:pt x="235" y="903"/>
                  </a:cubicBezTo>
                  <a:cubicBezTo>
                    <a:pt x="237" y="904"/>
                    <a:pt x="238" y="905"/>
                    <a:pt x="240" y="908"/>
                  </a:cubicBezTo>
                  <a:cubicBezTo>
                    <a:pt x="240" y="909"/>
                    <a:pt x="240" y="910"/>
                    <a:pt x="242" y="911"/>
                  </a:cubicBezTo>
                  <a:cubicBezTo>
                    <a:pt x="243" y="911"/>
                    <a:pt x="244" y="912"/>
                    <a:pt x="244" y="913"/>
                  </a:cubicBezTo>
                  <a:cubicBezTo>
                    <a:pt x="247" y="914"/>
                    <a:pt x="249" y="915"/>
                    <a:pt x="251" y="915"/>
                  </a:cubicBezTo>
                  <a:cubicBezTo>
                    <a:pt x="254" y="915"/>
                    <a:pt x="255" y="917"/>
                    <a:pt x="255" y="920"/>
                  </a:cubicBezTo>
                  <a:cubicBezTo>
                    <a:pt x="258" y="920"/>
                    <a:pt x="265" y="919"/>
                    <a:pt x="264" y="924"/>
                  </a:cubicBezTo>
                  <a:cubicBezTo>
                    <a:pt x="265" y="924"/>
                    <a:pt x="274" y="926"/>
                    <a:pt x="273" y="922"/>
                  </a:cubicBezTo>
                  <a:cubicBezTo>
                    <a:pt x="272" y="920"/>
                    <a:pt x="270" y="918"/>
                    <a:pt x="268" y="915"/>
                  </a:cubicBezTo>
                  <a:cubicBezTo>
                    <a:pt x="267" y="912"/>
                    <a:pt x="268" y="911"/>
                    <a:pt x="272" y="910"/>
                  </a:cubicBezTo>
                  <a:cubicBezTo>
                    <a:pt x="272" y="910"/>
                    <a:pt x="273" y="910"/>
                    <a:pt x="273" y="910"/>
                  </a:cubicBezTo>
                  <a:cubicBezTo>
                    <a:pt x="273" y="909"/>
                    <a:pt x="274" y="908"/>
                    <a:pt x="274" y="907"/>
                  </a:cubicBezTo>
                  <a:cubicBezTo>
                    <a:pt x="273" y="906"/>
                    <a:pt x="273" y="904"/>
                    <a:pt x="272" y="903"/>
                  </a:cubicBezTo>
                  <a:cubicBezTo>
                    <a:pt x="270" y="900"/>
                    <a:pt x="267" y="901"/>
                    <a:pt x="265" y="900"/>
                  </a:cubicBezTo>
                  <a:cubicBezTo>
                    <a:pt x="264" y="899"/>
                    <a:pt x="264" y="897"/>
                    <a:pt x="264" y="896"/>
                  </a:cubicBezTo>
                  <a:cubicBezTo>
                    <a:pt x="264" y="894"/>
                    <a:pt x="264" y="891"/>
                    <a:pt x="264" y="889"/>
                  </a:cubicBezTo>
                  <a:cubicBezTo>
                    <a:pt x="264" y="888"/>
                    <a:pt x="265" y="887"/>
                    <a:pt x="263" y="886"/>
                  </a:cubicBezTo>
                  <a:cubicBezTo>
                    <a:pt x="263" y="886"/>
                    <a:pt x="262" y="886"/>
                    <a:pt x="261" y="886"/>
                  </a:cubicBezTo>
                  <a:cubicBezTo>
                    <a:pt x="260" y="886"/>
                    <a:pt x="259" y="884"/>
                    <a:pt x="259" y="883"/>
                  </a:cubicBezTo>
                  <a:cubicBezTo>
                    <a:pt x="259" y="878"/>
                    <a:pt x="259" y="873"/>
                    <a:pt x="259" y="869"/>
                  </a:cubicBezTo>
                  <a:cubicBezTo>
                    <a:pt x="259" y="865"/>
                    <a:pt x="256" y="864"/>
                    <a:pt x="255" y="861"/>
                  </a:cubicBezTo>
                  <a:cubicBezTo>
                    <a:pt x="255" y="860"/>
                    <a:pt x="255" y="859"/>
                    <a:pt x="255" y="858"/>
                  </a:cubicBezTo>
                  <a:cubicBezTo>
                    <a:pt x="254" y="858"/>
                    <a:pt x="253" y="858"/>
                    <a:pt x="253" y="857"/>
                  </a:cubicBezTo>
                  <a:cubicBezTo>
                    <a:pt x="252" y="857"/>
                    <a:pt x="251" y="856"/>
                    <a:pt x="250" y="855"/>
                  </a:cubicBezTo>
                  <a:cubicBezTo>
                    <a:pt x="250" y="853"/>
                    <a:pt x="250" y="851"/>
                    <a:pt x="250" y="850"/>
                  </a:cubicBezTo>
                  <a:cubicBezTo>
                    <a:pt x="250" y="848"/>
                    <a:pt x="254" y="849"/>
                    <a:pt x="255" y="849"/>
                  </a:cubicBezTo>
                  <a:cubicBezTo>
                    <a:pt x="258" y="847"/>
                    <a:pt x="259" y="844"/>
                    <a:pt x="260" y="841"/>
                  </a:cubicBezTo>
                  <a:cubicBezTo>
                    <a:pt x="260" y="838"/>
                    <a:pt x="261" y="836"/>
                    <a:pt x="263" y="834"/>
                  </a:cubicBezTo>
                  <a:cubicBezTo>
                    <a:pt x="266" y="832"/>
                    <a:pt x="270" y="833"/>
                    <a:pt x="273" y="835"/>
                  </a:cubicBezTo>
                  <a:cubicBezTo>
                    <a:pt x="274" y="830"/>
                    <a:pt x="275" y="830"/>
                    <a:pt x="279" y="830"/>
                  </a:cubicBezTo>
                  <a:cubicBezTo>
                    <a:pt x="282" y="830"/>
                    <a:pt x="286" y="830"/>
                    <a:pt x="287" y="826"/>
                  </a:cubicBezTo>
                  <a:cubicBezTo>
                    <a:pt x="290" y="820"/>
                    <a:pt x="283" y="817"/>
                    <a:pt x="283" y="811"/>
                  </a:cubicBezTo>
                  <a:cubicBezTo>
                    <a:pt x="280" y="811"/>
                    <a:pt x="276" y="811"/>
                    <a:pt x="275" y="809"/>
                  </a:cubicBezTo>
                  <a:cubicBezTo>
                    <a:pt x="273" y="807"/>
                    <a:pt x="273" y="806"/>
                    <a:pt x="273" y="804"/>
                  </a:cubicBezTo>
                  <a:cubicBezTo>
                    <a:pt x="273" y="802"/>
                    <a:pt x="273" y="802"/>
                    <a:pt x="275" y="802"/>
                  </a:cubicBezTo>
                  <a:cubicBezTo>
                    <a:pt x="276" y="802"/>
                    <a:pt x="277" y="802"/>
                    <a:pt x="278" y="802"/>
                  </a:cubicBezTo>
                  <a:cubicBezTo>
                    <a:pt x="283" y="802"/>
                    <a:pt x="288" y="802"/>
                    <a:pt x="292" y="802"/>
                  </a:cubicBezTo>
                  <a:cubicBezTo>
                    <a:pt x="293" y="799"/>
                    <a:pt x="293" y="796"/>
                    <a:pt x="297" y="797"/>
                  </a:cubicBezTo>
                  <a:cubicBezTo>
                    <a:pt x="297" y="793"/>
                    <a:pt x="296" y="789"/>
                    <a:pt x="297" y="785"/>
                  </a:cubicBezTo>
                  <a:cubicBezTo>
                    <a:pt x="298" y="782"/>
                    <a:pt x="301" y="783"/>
                    <a:pt x="303" y="782"/>
                  </a:cubicBezTo>
                  <a:cubicBezTo>
                    <a:pt x="307" y="780"/>
                    <a:pt x="312" y="777"/>
                    <a:pt x="315" y="772"/>
                  </a:cubicBezTo>
                  <a:cubicBezTo>
                    <a:pt x="316" y="769"/>
                    <a:pt x="316" y="766"/>
                    <a:pt x="316" y="763"/>
                  </a:cubicBezTo>
                  <a:cubicBezTo>
                    <a:pt x="316" y="758"/>
                    <a:pt x="316" y="753"/>
                    <a:pt x="316" y="749"/>
                  </a:cubicBezTo>
                  <a:cubicBezTo>
                    <a:pt x="316" y="744"/>
                    <a:pt x="316" y="740"/>
                    <a:pt x="316" y="736"/>
                  </a:cubicBezTo>
                  <a:cubicBezTo>
                    <a:pt x="316" y="733"/>
                    <a:pt x="317" y="730"/>
                    <a:pt x="321" y="731"/>
                  </a:cubicBezTo>
                  <a:cubicBezTo>
                    <a:pt x="321" y="729"/>
                    <a:pt x="321" y="727"/>
                    <a:pt x="323" y="726"/>
                  </a:cubicBezTo>
                  <a:cubicBezTo>
                    <a:pt x="324" y="724"/>
                    <a:pt x="325" y="722"/>
                    <a:pt x="326" y="720"/>
                  </a:cubicBezTo>
                  <a:cubicBezTo>
                    <a:pt x="327" y="716"/>
                    <a:pt x="330" y="714"/>
                    <a:pt x="334" y="713"/>
                  </a:cubicBezTo>
                  <a:cubicBezTo>
                    <a:pt x="340" y="711"/>
                    <a:pt x="347" y="712"/>
                    <a:pt x="352" y="712"/>
                  </a:cubicBezTo>
                  <a:cubicBezTo>
                    <a:pt x="354" y="712"/>
                    <a:pt x="355" y="712"/>
                    <a:pt x="357" y="712"/>
                  </a:cubicBezTo>
                  <a:cubicBezTo>
                    <a:pt x="359" y="712"/>
                    <a:pt x="358" y="711"/>
                    <a:pt x="359" y="710"/>
                  </a:cubicBezTo>
                  <a:cubicBezTo>
                    <a:pt x="359" y="708"/>
                    <a:pt x="361" y="707"/>
                    <a:pt x="363" y="707"/>
                  </a:cubicBezTo>
                  <a:cubicBezTo>
                    <a:pt x="363" y="705"/>
                    <a:pt x="362" y="701"/>
                    <a:pt x="364" y="699"/>
                  </a:cubicBezTo>
                  <a:cubicBezTo>
                    <a:pt x="365" y="697"/>
                    <a:pt x="369" y="698"/>
                    <a:pt x="371" y="697"/>
                  </a:cubicBezTo>
                  <a:cubicBezTo>
                    <a:pt x="373" y="696"/>
                    <a:pt x="374" y="695"/>
                    <a:pt x="376" y="694"/>
                  </a:cubicBezTo>
                  <a:cubicBezTo>
                    <a:pt x="377" y="693"/>
                    <a:pt x="378" y="693"/>
                    <a:pt x="379" y="693"/>
                  </a:cubicBezTo>
                  <a:cubicBezTo>
                    <a:pt x="381" y="693"/>
                    <a:pt x="382" y="693"/>
                    <a:pt x="383" y="692"/>
                  </a:cubicBezTo>
                  <a:cubicBezTo>
                    <a:pt x="385" y="687"/>
                    <a:pt x="386" y="682"/>
                    <a:pt x="389" y="678"/>
                  </a:cubicBezTo>
                  <a:cubicBezTo>
                    <a:pt x="391" y="676"/>
                    <a:pt x="393" y="675"/>
                    <a:pt x="396" y="674"/>
                  </a:cubicBezTo>
                  <a:cubicBezTo>
                    <a:pt x="398" y="674"/>
                    <a:pt x="401" y="674"/>
                    <a:pt x="401" y="671"/>
                  </a:cubicBezTo>
                  <a:cubicBezTo>
                    <a:pt x="400" y="662"/>
                    <a:pt x="401" y="654"/>
                    <a:pt x="401" y="646"/>
                  </a:cubicBezTo>
                  <a:cubicBezTo>
                    <a:pt x="401" y="642"/>
                    <a:pt x="401" y="637"/>
                    <a:pt x="401" y="633"/>
                  </a:cubicBezTo>
                  <a:cubicBezTo>
                    <a:pt x="401" y="631"/>
                    <a:pt x="401" y="629"/>
                    <a:pt x="401" y="627"/>
                  </a:cubicBezTo>
                  <a:cubicBezTo>
                    <a:pt x="399" y="627"/>
                    <a:pt x="398" y="627"/>
                    <a:pt x="397" y="626"/>
                  </a:cubicBezTo>
                  <a:cubicBezTo>
                    <a:pt x="395" y="625"/>
                    <a:pt x="396" y="619"/>
                    <a:pt x="396" y="617"/>
                  </a:cubicBezTo>
                  <a:cubicBezTo>
                    <a:pt x="396" y="616"/>
                    <a:pt x="396" y="615"/>
                    <a:pt x="396" y="614"/>
                  </a:cubicBezTo>
                  <a:cubicBezTo>
                    <a:pt x="396" y="612"/>
                    <a:pt x="397" y="613"/>
                    <a:pt x="398" y="613"/>
                  </a:cubicBezTo>
                  <a:cubicBezTo>
                    <a:pt x="401" y="613"/>
                    <a:pt x="403" y="613"/>
                    <a:pt x="405" y="613"/>
                  </a:cubicBezTo>
                  <a:cubicBezTo>
                    <a:pt x="407" y="613"/>
                    <a:pt x="410" y="614"/>
                    <a:pt x="410" y="612"/>
                  </a:cubicBezTo>
                  <a:cubicBezTo>
                    <a:pt x="411" y="611"/>
                    <a:pt x="411" y="610"/>
                    <a:pt x="411" y="608"/>
                  </a:cubicBezTo>
                  <a:cubicBezTo>
                    <a:pt x="411" y="606"/>
                    <a:pt x="412" y="604"/>
                    <a:pt x="415" y="604"/>
                  </a:cubicBezTo>
                  <a:cubicBezTo>
                    <a:pt x="414" y="601"/>
                    <a:pt x="415" y="600"/>
                    <a:pt x="417" y="599"/>
                  </a:cubicBezTo>
                  <a:cubicBezTo>
                    <a:pt x="419" y="599"/>
                    <a:pt x="419" y="599"/>
                    <a:pt x="420" y="598"/>
                  </a:cubicBezTo>
                  <a:cubicBezTo>
                    <a:pt x="421" y="597"/>
                    <a:pt x="422" y="595"/>
                    <a:pt x="422" y="594"/>
                  </a:cubicBezTo>
                  <a:cubicBezTo>
                    <a:pt x="426" y="589"/>
                    <a:pt x="430" y="585"/>
                    <a:pt x="434" y="582"/>
                  </a:cubicBezTo>
                  <a:cubicBezTo>
                    <a:pt x="435" y="582"/>
                    <a:pt x="436" y="581"/>
                    <a:pt x="438" y="580"/>
                  </a:cubicBezTo>
                  <a:cubicBezTo>
                    <a:pt x="439" y="580"/>
                    <a:pt x="438" y="577"/>
                    <a:pt x="438" y="575"/>
                  </a:cubicBezTo>
                  <a:cubicBezTo>
                    <a:pt x="437" y="575"/>
                    <a:pt x="434" y="575"/>
                    <a:pt x="434" y="573"/>
                  </a:cubicBezTo>
                  <a:cubicBezTo>
                    <a:pt x="433" y="571"/>
                    <a:pt x="434" y="567"/>
                    <a:pt x="434" y="564"/>
                  </a:cubicBezTo>
                  <a:cubicBezTo>
                    <a:pt x="434" y="562"/>
                    <a:pt x="436" y="561"/>
                    <a:pt x="438" y="561"/>
                  </a:cubicBezTo>
                  <a:cubicBezTo>
                    <a:pt x="438" y="556"/>
                    <a:pt x="438" y="552"/>
                    <a:pt x="438" y="547"/>
                  </a:cubicBezTo>
                  <a:cubicBezTo>
                    <a:pt x="435" y="547"/>
                    <a:pt x="433" y="546"/>
                    <a:pt x="434" y="542"/>
                  </a:cubicBezTo>
                  <a:cubicBezTo>
                    <a:pt x="431" y="542"/>
                    <a:pt x="433" y="546"/>
                    <a:pt x="434" y="542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22"/>
            <p:cNvSpPr/>
            <p:nvPr/>
          </p:nvSpPr>
          <p:spPr bwMode="auto">
            <a:xfrm>
              <a:off x="7315906" y="4158815"/>
              <a:ext cx="117417" cy="213823"/>
            </a:xfrm>
            <a:custGeom>
              <a:avLst/>
              <a:gdLst>
                <a:gd name="T0" fmla="*/ 34 w 40"/>
                <a:gd name="T1" fmla="*/ 0 h 73"/>
                <a:gd name="T2" fmla="*/ 23 w 40"/>
                <a:gd name="T3" fmla="*/ 14 h 73"/>
                <a:gd name="T4" fmla="*/ 20 w 40"/>
                <a:gd name="T5" fmla="*/ 20 h 73"/>
                <a:gd name="T6" fmla="*/ 19 w 40"/>
                <a:gd name="T7" fmla="*/ 24 h 73"/>
                <a:gd name="T8" fmla="*/ 16 w 40"/>
                <a:gd name="T9" fmla="*/ 25 h 73"/>
                <a:gd name="T10" fmla="*/ 15 w 40"/>
                <a:gd name="T11" fmla="*/ 31 h 73"/>
                <a:gd name="T12" fmla="*/ 12 w 40"/>
                <a:gd name="T13" fmla="*/ 34 h 73"/>
                <a:gd name="T14" fmla="*/ 10 w 40"/>
                <a:gd name="T15" fmla="*/ 47 h 73"/>
                <a:gd name="T16" fmla="*/ 6 w 40"/>
                <a:gd name="T17" fmla="*/ 71 h 73"/>
                <a:gd name="T18" fmla="*/ 17 w 40"/>
                <a:gd name="T19" fmla="*/ 62 h 73"/>
                <a:gd name="T20" fmla="*/ 19 w 40"/>
                <a:gd name="T21" fmla="*/ 57 h 73"/>
                <a:gd name="T22" fmla="*/ 20 w 40"/>
                <a:gd name="T23" fmla="*/ 52 h 73"/>
                <a:gd name="T24" fmla="*/ 20 w 40"/>
                <a:gd name="T25" fmla="*/ 45 h 73"/>
                <a:gd name="T26" fmla="*/ 20 w 40"/>
                <a:gd name="T27" fmla="*/ 38 h 73"/>
                <a:gd name="T28" fmla="*/ 23 w 40"/>
                <a:gd name="T29" fmla="*/ 37 h 73"/>
                <a:gd name="T30" fmla="*/ 25 w 40"/>
                <a:gd name="T31" fmla="*/ 34 h 73"/>
                <a:gd name="T32" fmla="*/ 25 w 40"/>
                <a:gd name="T33" fmla="*/ 29 h 73"/>
                <a:gd name="T34" fmla="*/ 28 w 40"/>
                <a:gd name="T35" fmla="*/ 27 h 73"/>
                <a:gd name="T36" fmla="*/ 38 w 40"/>
                <a:gd name="T37" fmla="*/ 6 h 73"/>
                <a:gd name="T38" fmla="*/ 34 w 40"/>
                <a:gd name="T39" fmla="*/ 0 h 73"/>
                <a:gd name="T40" fmla="*/ 34 w 40"/>
                <a:gd name="T41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0" h="73">
                  <a:moveTo>
                    <a:pt x="34" y="0"/>
                  </a:moveTo>
                  <a:cubicBezTo>
                    <a:pt x="33" y="7"/>
                    <a:pt x="26" y="9"/>
                    <a:pt x="23" y="14"/>
                  </a:cubicBezTo>
                  <a:cubicBezTo>
                    <a:pt x="21" y="15"/>
                    <a:pt x="20" y="18"/>
                    <a:pt x="20" y="20"/>
                  </a:cubicBezTo>
                  <a:cubicBezTo>
                    <a:pt x="20" y="21"/>
                    <a:pt x="20" y="23"/>
                    <a:pt x="19" y="24"/>
                  </a:cubicBezTo>
                  <a:cubicBezTo>
                    <a:pt x="18" y="24"/>
                    <a:pt x="17" y="24"/>
                    <a:pt x="16" y="25"/>
                  </a:cubicBezTo>
                  <a:cubicBezTo>
                    <a:pt x="14" y="26"/>
                    <a:pt x="15" y="29"/>
                    <a:pt x="15" y="31"/>
                  </a:cubicBezTo>
                  <a:cubicBezTo>
                    <a:pt x="16" y="34"/>
                    <a:pt x="14" y="33"/>
                    <a:pt x="12" y="34"/>
                  </a:cubicBezTo>
                  <a:cubicBezTo>
                    <a:pt x="8" y="37"/>
                    <a:pt x="10" y="44"/>
                    <a:pt x="10" y="47"/>
                  </a:cubicBezTo>
                  <a:cubicBezTo>
                    <a:pt x="0" y="47"/>
                    <a:pt x="8" y="66"/>
                    <a:pt x="6" y="71"/>
                  </a:cubicBezTo>
                  <a:cubicBezTo>
                    <a:pt x="13" y="73"/>
                    <a:pt x="15" y="68"/>
                    <a:pt x="17" y="62"/>
                  </a:cubicBezTo>
                  <a:cubicBezTo>
                    <a:pt x="18" y="60"/>
                    <a:pt x="19" y="59"/>
                    <a:pt x="19" y="57"/>
                  </a:cubicBezTo>
                  <a:cubicBezTo>
                    <a:pt x="20" y="55"/>
                    <a:pt x="20" y="53"/>
                    <a:pt x="20" y="52"/>
                  </a:cubicBezTo>
                  <a:cubicBezTo>
                    <a:pt x="20" y="50"/>
                    <a:pt x="20" y="47"/>
                    <a:pt x="20" y="45"/>
                  </a:cubicBezTo>
                  <a:cubicBezTo>
                    <a:pt x="20" y="43"/>
                    <a:pt x="19" y="40"/>
                    <a:pt x="20" y="38"/>
                  </a:cubicBezTo>
                  <a:cubicBezTo>
                    <a:pt x="21" y="37"/>
                    <a:pt x="22" y="38"/>
                    <a:pt x="23" y="37"/>
                  </a:cubicBezTo>
                  <a:cubicBezTo>
                    <a:pt x="24" y="37"/>
                    <a:pt x="25" y="36"/>
                    <a:pt x="25" y="34"/>
                  </a:cubicBezTo>
                  <a:cubicBezTo>
                    <a:pt x="25" y="33"/>
                    <a:pt x="24" y="31"/>
                    <a:pt x="25" y="29"/>
                  </a:cubicBezTo>
                  <a:cubicBezTo>
                    <a:pt x="25" y="28"/>
                    <a:pt x="27" y="28"/>
                    <a:pt x="28" y="27"/>
                  </a:cubicBezTo>
                  <a:cubicBezTo>
                    <a:pt x="34" y="23"/>
                    <a:pt x="40" y="13"/>
                    <a:pt x="38" y="6"/>
                  </a:cubicBezTo>
                  <a:cubicBezTo>
                    <a:pt x="35" y="8"/>
                    <a:pt x="34" y="2"/>
                    <a:pt x="34" y="0"/>
                  </a:cubicBezTo>
                  <a:cubicBezTo>
                    <a:pt x="33" y="5"/>
                    <a:pt x="33" y="6"/>
                    <a:pt x="34" y="0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23"/>
            <p:cNvSpPr/>
            <p:nvPr/>
          </p:nvSpPr>
          <p:spPr bwMode="auto">
            <a:xfrm>
              <a:off x="7414784" y="4158815"/>
              <a:ext cx="18540" cy="17304"/>
            </a:xfrm>
            <a:custGeom>
              <a:avLst/>
              <a:gdLst>
                <a:gd name="T0" fmla="*/ 0 w 6"/>
                <a:gd name="T1" fmla="*/ 0 h 6"/>
                <a:gd name="T2" fmla="*/ 4 w 6"/>
                <a:gd name="T3" fmla="*/ 6 h 6"/>
                <a:gd name="T4" fmla="*/ 0 w 6"/>
                <a:gd name="T5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6">
                  <a:moveTo>
                    <a:pt x="0" y="0"/>
                  </a:moveTo>
                  <a:cubicBezTo>
                    <a:pt x="3" y="2"/>
                    <a:pt x="4" y="4"/>
                    <a:pt x="4" y="6"/>
                  </a:cubicBezTo>
                  <a:cubicBezTo>
                    <a:pt x="6" y="5"/>
                    <a:pt x="5" y="3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2222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112" name="Oval 98"/>
          <p:cNvSpPr>
            <a:spLocks noChangeArrowheads="1"/>
          </p:cNvSpPr>
          <p:nvPr/>
        </p:nvSpPr>
        <p:spPr bwMode="auto">
          <a:xfrm>
            <a:off x="7613775" y="4614888"/>
            <a:ext cx="342363" cy="33989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3" name="Oval 99"/>
          <p:cNvSpPr>
            <a:spLocks noChangeArrowheads="1"/>
          </p:cNvSpPr>
          <p:nvPr/>
        </p:nvSpPr>
        <p:spPr bwMode="auto">
          <a:xfrm>
            <a:off x="7617482" y="4614888"/>
            <a:ext cx="338655" cy="33989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4" name="Oval 100"/>
          <p:cNvSpPr>
            <a:spLocks noChangeArrowheads="1"/>
          </p:cNvSpPr>
          <p:nvPr/>
        </p:nvSpPr>
        <p:spPr bwMode="auto">
          <a:xfrm>
            <a:off x="7617482" y="4614888"/>
            <a:ext cx="338655" cy="33989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5" name="Oval 101"/>
          <p:cNvSpPr>
            <a:spLocks noChangeArrowheads="1"/>
          </p:cNvSpPr>
          <p:nvPr/>
        </p:nvSpPr>
        <p:spPr bwMode="auto">
          <a:xfrm>
            <a:off x="7617482" y="4614888"/>
            <a:ext cx="338655" cy="33989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6" name="Oval 102"/>
          <p:cNvSpPr>
            <a:spLocks noChangeArrowheads="1"/>
          </p:cNvSpPr>
          <p:nvPr/>
        </p:nvSpPr>
        <p:spPr bwMode="auto">
          <a:xfrm>
            <a:off x="7617482" y="4614888"/>
            <a:ext cx="338655" cy="33989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7" name="Oval 103"/>
          <p:cNvSpPr>
            <a:spLocks noChangeArrowheads="1"/>
          </p:cNvSpPr>
          <p:nvPr/>
        </p:nvSpPr>
        <p:spPr bwMode="auto">
          <a:xfrm>
            <a:off x="7617482" y="4614888"/>
            <a:ext cx="338655" cy="33989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8" name="Oval 104"/>
          <p:cNvSpPr>
            <a:spLocks noChangeArrowheads="1"/>
          </p:cNvSpPr>
          <p:nvPr/>
        </p:nvSpPr>
        <p:spPr bwMode="auto">
          <a:xfrm>
            <a:off x="7617482" y="4617360"/>
            <a:ext cx="336183" cy="3337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19" name="Oval 105"/>
          <p:cNvSpPr>
            <a:spLocks noChangeArrowheads="1"/>
          </p:cNvSpPr>
          <p:nvPr/>
        </p:nvSpPr>
        <p:spPr bwMode="auto">
          <a:xfrm>
            <a:off x="7619954" y="4617360"/>
            <a:ext cx="333711" cy="3337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0" name="Oval 106"/>
          <p:cNvSpPr>
            <a:spLocks noChangeArrowheads="1"/>
          </p:cNvSpPr>
          <p:nvPr/>
        </p:nvSpPr>
        <p:spPr bwMode="auto">
          <a:xfrm>
            <a:off x="7619954" y="4617360"/>
            <a:ext cx="333711" cy="3337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1" name="Oval 107"/>
          <p:cNvSpPr>
            <a:spLocks noChangeArrowheads="1"/>
          </p:cNvSpPr>
          <p:nvPr/>
        </p:nvSpPr>
        <p:spPr bwMode="auto">
          <a:xfrm>
            <a:off x="7619954" y="4617360"/>
            <a:ext cx="333711" cy="3337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2" name="Oval 108"/>
          <p:cNvSpPr>
            <a:spLocks noChangeArrowheads="1"/>
          </p:cNvSpPr>
          <p:nvPr/>
        </p:nvSpPr>
        <p:spPr bwMode="auto">
          <a:xfrm>
            <a:off x="7619954" y="4617360"/>
            <a:ext cx="333711" cy="3337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3" name="Oval 109"/>
          <p:cNvSpPr>
            <a:spLocks noChangeArrowheads="1"/>
          </p:cNvSpPr>
          <p:nvPr/>
        </p:nvSpPr>
        <p:spPr bwMode="auto">
          <a:xfrm>
            <a:off x="7619954" y="4617360"/>
            <a:ext cx="333711" cy="333711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4" name="Oval 110"/>
          <p:cNvSpPr>
            <a:spLocks noChangeArrowheads="1"/>
          </p:cNvSpPr>
          <p:nvPr/>
        </p:nvSpPr>
        <p:spPr bwMode="auto">
          <a:xfrm>
            <a:off x="7619954" y="4621067"/>
            <a:ext cx="331240" cy="32753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5" name="Oval 111"/>
          <p:cNvSpPr>
            <a:spLocks noChangeArrowheads="1"/>
          </p:cNvSpPr>
          <p:nvPr/>
        </p:nvSpPr>
        <p:spPr bwMode="auto">
          <a:xfrm>
            <a:off x="7622426" y="4621067"/>
            <a:ext cx="328768" cy="32753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26" name="Oval 112"/>
          <p:cNvSpPr>
            <a:spLocks noChangeArrowheads="1"/>
          </p:cNvSpPr>
          <p:nvPr/>
        </p:nvSpPr>
        <p:spPr bwMode="auto">
          <a:xfrm>
            <a:off x="7622426" y="4621067"/>
            <a:ext cx="328768" cy="327532"/>
          </a:xfrm>
          <a:prstGeom prst="ellipse">
            <a:avLst/>
          </a:prstGeom>
          <a:solidFill>
            <a:srgbClr val="FFFFFF"/>
          </a:solidFill>
          <a:ln w="22225">
            <a:solidFill>
              <a:schemeClr val="bg1"/>
            </a:solidFill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146" name="组合 145"/>
          <p:cNvGrpSpPr/>
          <p:nvPr/>
        </p:nvGrpSpPr>
        <p:grpSpPr>
          <a:xfrm>
            <a:off x="8506349" y="1487095"/>
            <a:ext cx="2486421" cy="954108"/>
            <a:chOff x="8548024" y="1459078"/>
            <a:chExt cx="2486421" cy="954108"/>
          </a:xfrm>
        </p:grpSpPr>
        <p:sp>
          <p:nvSpPr>
            <p:cNvPr id="147" name="矩形 146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8548024" y="1459078"/>
              <a:ext cx="147372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49" name="组合 148"/>
          <p:cNvGrpSpPr/>
          <p:nvPr/>
        </p:nvGrpSpPr>
        <p:grpSpPr>
          <a:xfrm>
            <a:off x="8623870" y="5023602"/>
            <a:ext cx="2486421" cy="954108"/>
            <a:chOff x="8548024" y="1459078"/>
            <a:chExt cx="2486421" cy="954108"/>
          </a:xfrm>
        </p:grpSpPr>
        <p:sp>
          <p:nvSpPr>
            <p:cNvPr id="150" name="矩形 149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8548024" y="1459078"/>
              <a:ext cx="154882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52" name="组合 151"/>
          <p:cNvGrpSpPr/>
          <p:nvPr/>
        </p:nvGrpSpPr>
        <p:grpSpPr>
          <a:xfrm>
            <a:off x="1218685" y="1487095"/>
            <a:ext cx="2486420" cy="954108"/>
            <a:chOff x="8548025" y="1459078"/>
            <a:chExt cx="2486420" cy="954108"/>
          </a:xfrm>
        </p:grpSpPr>
        <p:sp>
          <p:nvSpPr>
            <p:cNvPr id="153" name="矩形 152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9548665" y="1459078"/>
              <a:ext cx="148578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55" name="组合 154"/>
          <p:cNvGrpSpPr/>
          <p:nvPr/>
        </p:nvGrpSpPr>
        <p:grpSpPr>
          <a:xfrm>
            <a:off x="1218685" y="5240294"/>
            <a:ext cx="2486420" cy="954108"/>
            <a:chOff x="8548025" y="1459078"/>
            <a:chExt cx="2486420" cy="954108"/>
          </a:xfrm>
        </p:grpSpPr>
        <p:sp>
          <p:nvSpPr>
            <p:cNvPr id="156" name="矩形 155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57" name="矩形 156"/>
            <p:cNvSpPr/>
            <p:nvPr/>
          </p:nvSpPr>
          <p:spPr>
            <a:xfrm>
              <a:off x="9548665" y="1459078"/>
              <a:ext cx="148578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58" name="组合 157"/>
          <p:cNvGrpSpPr/>
          <p:nvPr/>
        </p:nvGrpSpPr>
        <p:grpSpPr>
          <a:xfrm>
            <a:off x="790350" y="3454641"/>
            <a:ext cx="2486420" cy="954108"/>
            <a:chOff x="8548025" y="1459078"/>
            <a:chExt cx="2486420" cy="954108"/>
          </a:xfrm>
        </p:grpSpPr>
        <p:sp>
          <p:nvSpPr>
            <p:cNvPr id="159" name="矩形 158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60" name="矩形 159"/>
            <p:cNvSpPr/>
            <p:nvPr/>
          </p:nvSpPr>
          <p:spPr>
            <a:xfrm>
              <a:off x="9548375" y="1459078"/>
              <a:ext cx="148607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r"/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61" name="组合 160"/>
          <p:cNvGrpSpPr/>
          <p:nvPr/>
        </p:nvGrpSpPr>
        <p:grpSpPr>
          <a:xfrm>
            <a:off x="8865989" y="3157997"/>
            <a:ext cx="2486420" cy="954108"/>
            <a:chOff x="8548025" y="1459078"/>
            <a:chExt cx="2486420" cy="954108"/>
          </a:xfrm>
        </p:grpSpPr>
        <p:sp>
          <p:nvSpPr>
            <p:cNvPr id="162" name="矩形 161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63" name="矩形 162"/>
            <p:cNvSpPr/>
            <p:nvPr/>
          </p:nvSpPr>
          <p:spPr>
            <a:xfrm>
              <a:off x="8548025" y="1459078"/>
              <a:ext cx="165913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sp>
        <p:nvSpPr>
          <p:cNvPr id="186" name="Freeform 24"/>
          <p:cNvSpPr/>
          <p:nvPr/>
        </p:nvSpPr>
        <p:spPr bwMode="auto">
          <a:xfrm>
            <a:off x="3968904" y="2495202"/>
            <a:ext cx="385622" cy="2488004"/>
          </a:xfrm>
          <a:custGeom>
            <a:avLst/>
            <a:gdLst>
              <a:gd name="T0" fmla="*/ 116 w 132"/>
              <a:gd name="T1" fmla="*/ 755 h 851"/>
              <a:gd name="T2" fmla="*/ 106 w 132"/>
              <a:gd name="T3" fmla="*/ 742 h 851"/>
              <a:gd name="T4" fmla="*/ 106 w 132"/>
              <a:gd name="T5" fmla="*/ 742 h 851"/>
              <a:gd name="T6" fmla="*/ 106 w 132"/>
              <a:gd name="T7" fmla="*/ 108 h 851"/>
              <a:gd name="T8" fmla="*/ 106 w 132"/>
              <a:gd name="T9" fmla="*/ 108 h 851"/>
              <a:gd name="T10" fmla="*/ 115 w 132"/>
              <a:gd name="T11" fmla="*/ 96 h 851"/>
              <a:gd name="T12" fmla="*/ 94 w 132"/>
              <a:gd name="T13" fmla="*/ 16 h 851"/>
              <a:gd name="T14" fmla="*/ 14 w 132"/>
              <a:gd name="T15" fmla="*/ 38 h 851"/>
              <a:gd name="T16" fmla="*/ 23 w 132"/>
              <a:gd name="T17" fmla="*/ 108 h 851"/>
              <a:gd name="T18" fmla="*/ 23 w 132"/>
              <a:gd name="T19" fmla="*/ 108 h 851"/>
              <a:gd name="T20" fmla="*/ 24 w 132"/>
              <a:gd name="T21" fmla="*/ 743 h 851"/>
              <a:gd name="T22" fmla="*/ 24 w 132"/>
              <a:gd name="T23" fmla="*/ 743 h 851"/>
              <a:gd name="T24" fmla="*/ 14 w 132"/>
              <a:gd name="T25" fmla="*/ 813 h 851"/>
              <a:gd name="T26" fmla="*/ 94 w 132"/>
              <a:gd name="T27" fmla="*/ 834 h 851"/>
              <a:gd name="T28" fmla="*/ 116 w 132"/>
              <a:gd name="T29" fmla="*/ 755 h 8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2" h="851">
                <a:moveTo>
                  <a:pt x="116" y="755"/>
                </a:moveTo>
                <a:cubicBezTo>
                  <a:pt x="113" y="750"/>
                  <a:pt x="110" y="746"/>
                  <a:pt x="106" y="742"/>
                </a:cubicBezTo>
                <a:cubicBezTo>
                  <a:pt x="106" y="742"/>
                  <a:pt x="106" y="742"/>
                  <a:pt x="106" y="742"/>
                </a:cubicBezTo>
                <a:cubicBezTo>
                  <a:pt x="65" y="701"/>
                  <a:pt x="64" y="150"/>
                  <a:pt x="106" y="108"/>
                </a:cubicBezTo>
                <a:cubicBezTo>
                  <a:pt x="106" y="108"/>
                  <a:pt x="106" y="108"/>
                  <a:pt x="106" y="108"/>
                </a:cubicBezTo>
                <a:cubicBezTo>
                  <a:pt x="109" y="105"/>
                  <a:pt x="112" y="101"/>
                  <a:pt x="115" y="96"/>
                </a:cubicBezTo>
                <a:cubicBezTo>
                  <a:pt x="131" y="68"/>
                  <a:pt x="121" y="33"/>
                  <a:pt x="94" y="16"/>
                </a:cubicBezTo>
                <a:cubicBezTo>
                  <a:pt x="66" y="0"/>
                  <a:pt x="30" y="10"/>
                  <a:pt x="14" y="38"/>
                </a:cubicBezTo>
                <a:cubicBezTo>
                  <a:pt x="0" y="61"/>
                  <a:pt x="5" y="90"/>
                  <a:pt x="23" y="108"/>
                </a:cubicBezTo>
                <a:cubicBezTo>
                  <a:pt x="23" y="108"/>
                  <a:pt x="23" y="108"/>
                  <a:pt x="23" y="108"/>
                </a:cubicBezTo>
                <a:cubicBezTo>
                  <a:pt x="64" y="150"/>
                  <a:pt x="65" y="701"/>
                  <a:pt x="24" y="743"/>
                </a:cubicBezTo>
                <a:cubicBezTo>
                  <a:pt x="24" y="743"/>
                  <a:pt x="24" y="743"/>
                  <a:pt x="24" y="743"/>
                </a:cubicBezTo>
                <a:cubicBezTo>
                  <a:pt x="6" y="761"/>
                  <a:pt x="1" y="790"/>
                  <a:pt x="14" y="813"/>
                </a:cubicBezTo>
                <a:cubicBezTo>
                  <a:pt x="31" y="841"/>
                  <a:pt x="66" y="851"/>
                  <a:pt x="94" y="834"/>
                </a:cubicBezTo>
                <a:cubicBezTo>
                  <a:pt x="122" y="818"/>
                  <a:pt x="132" y="783"/>
                  <a:pt x="116" y="755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7" name="Freeform 25"/>
          <p:cNvSpPr/>
          <p:nvPr/>
        </p:nvSpPr>
        <p:spPr bwMode="auto">
          <a:xfrm>
            <a:off x="3962724" y="4591404"/>
            <a:ext cx="2185192" cy="1412712"/>
          </a:xfrm>
          <a:custGeom>
            <a:avLst/>
            <a:gdLst>
              <a:gd name="T0" fmla="*/ 688 w 747"/>
              <a:gd name="T1" fmla="*/ 366 h 483"/>
              <a:gd name="T2" fmla="*/ 673 w 747"/>
              <a:gd name="T3" fmla="*/ 368 h 483"/>
              <a:gd name="T4" fmla="*/ 673 w 747"/>
              <a:gd name="T5" fmla="*/ 368 h 483"/>
              <a:gd name="T6" fmla="*/ 124 w 747"/>
              <a:gd name="T7" fmla="*/ 52 h 483"/>
              <a:gd name="T8" fmla="*/ 123 w 747"/>
              <a:gd name="T9" fmla="*/ 52 h 483"/>
              <a:gd name="T10" fmla="*/ 118 w 747"/>
              <a:gd name="T11" fmla="*/ 38 h 483"/>
              <a:gd name="T12" fmla="*/ 38 w 747"/>
              <a:gd name="T13" fmla="*/ 16 h 483"/>
              <a:gd name="T14" fmla="*/ 16 w 747"/>
              <a:gd name="T15" fmla="*/ 96 h 483"/>
              <a:gd name="T16" fmla="*/ 82 w 747"/>
              <a:gd name="T17" fmla="*/ 123 h 483"/>
              <a:gd name="T18" fmla="*/ 82 w 747"/>
              <a:gd name="T19" fmla="*/ 123 h 483"/>
              <a:gd name="T20" fmla="*/ 632 w 747"/>
              <a:gd name="T21" fmla="*/ 440 h 483"/>
              <a:gd name="T22" fmla="*/ 632 w 747"/>
              <a:gd name="T23" fmla="*/ 440 h 483"/>
              <a:gd name="T24" fmla="*/ 688 w 747"/>
              <a:gd name="T25" fmla="*/ 483 h 483"/>
              <a:gd name="T26" fmla="*/ 747 w 747"/>
              <a:gd name="T27" fmla="*/ 425 h 483"/>
              <a:gd name="T28" fmla="*/ 688 w 747"/>
              <a:gd name="T29" fmla="*/ 366 h 4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47" h="483">
                <a:moveTo>
                  <a:pt x="688" y="366"/>
                </a:moveTo>
                <a:cubicBezTo>
                  <a:pt x="683" y="366"/>
                  <a:pt x="678" y="367"/>
                  <a:pt x="673" y="368"/>
                </a:cubicBezTo>
                <a:cubicBezTo>
                  <a:pt x="673" y="368"/>
                  <a:pt x="673" y="368"/>
                  <a:pt x="673" y="368"/>
                </a:cubicBezTo>
                <a:cubicBezTo>
                  <a:pt x="617" y="383"/>
                  <a:pt x="139" y="108"/>
                  <a:pt x="124" y="52"/>
                </a:cubicBezTo>
                <a:cubicBezTo>
                  <a:pt x="123" y="52"/>
                  <a:pt x="123" y="52"/>
                  <a:pt x="123" y="52"/>
                </a:cubicBezTo>
                <a:cubicBezTo>
                  <a:pt x="122" y="47"/>
                  <a:pt x="120" y="42"/>
                  <a:pt x="118" y="38"/>
                </a:cubicBezTo>
                <a:cubicBezTo>
                  <a:pt x="102" y="10"/>
                  <a:pt x="66" y="0"/>
                  <a:pt x="38" y="16"/>
                </a:cubicBezTo>
                <a:cubicBezTo>
                  <a:pt x="10" y="32"/>
                  <a:pt x="0" y="68"/>
                  <a:pt x="16" y="96"/>
                </a:cubicBezTo>
                <a:cubicBezTo>
                  <a:pt x="30" y="120"/>
                  <a:pt x="57" y="130"/>
                  <a:pt x="82" y="123"/>
                </a:cubicBezTo>
                <a:cubicBezTo>
                  <a:pt x="82" y="123"/>
                  <a:pt x="82" y="123"/>
                  <a:pt x="82" y="123"/>
                </a:cubicBezTo>
                <a:cubicBezTo>
                  <a:pt x="139" y="108"/>
                  <a:pt x="617" y="383"/>
                  <a:pt x="632" y="440"/>
                </a:cubicBezTo>
                <a:cubicBezTo>
                  <a:pt x="632" y="440"/>
                  <a:pt x="632" y="440"/>
                  <a:pt x="632" y="440"/>
                </a:cubicBezTo>
                <a:cubicBezTo>
                  <a:pt x="638" y="465"/>
                  <a:pt x="661" y="483"/>
                  <a:pt x="688" y="483"/>
                </a:cubicBezTo>
                <a:cubicBezTo>
                  <a:pt x="720" y="483"/>
                  <a:pt x="747" y="457"/>
                  <a:pt x="747" y="425"/>
                </a:cubicBezTo>
                <a:cubicBezTo>
                  <a:pt x="747" y="392"/>
                  <a:pt x="720" y="366"/>
                  <a:pt x="688" y="366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8" name="Freeform 26"/>
          <p:cNvSpPr/>
          <p:nvPr/>
        </p:nvSpPr>
        <p:spPr bwMode="auto">
          <a:xfrm>
            <a:off x="5805553" y="4588932"/>
            <a:ext cx="2180248" cy="1415184"/>
          </a:xfrm>
          <a:custGeom>
            <a:avLst/>
            <a:gdLst>
              <a:gd name="T0" fmla="*/ 708 w 745"/>
              <a:gd name="T1" fmla="*/ 16 h 484"/>
              <a:gd name="T2" fmla="*/ 628 w 745"/>
              <a:gd name="T3" fmla="*/ 37 h 484"/>
              <a:gd name="T4" fmla="*/ 622 w 745"/>
              <a:gd name="T5" fmla="*/ 51 h 484"/>
              <a:gd name="T6" fmla="*/ 622 w 745"/>
              <a:gd name="T7" fmla="*/ 51 h 484"/>
              <a:gd name="T8" fmla="*/ 73 w 745"/>
              <a:gd name="T9" fmla="*/ 369 h 484"/>
              <a:gd name="T10" fmla="*/ 73 w 745"/>
              <a:gd name="T11" fmla="*/ 369 h 484"/>
              <a:gd name="T12" fmla="*/ 58 w 745"/>
              <a:gd name="T13" fmla="*/ 367 h 484"/>
              <a:gd name="T14" fmla="*/ 0 w 745"/>
              <a:gd name="T15" fmla="*/ 426 h 484"/>
              <a:gd name="T16" fmla="*/ 58 w 745"/>
              <a:gd name="T17" fmla="*/ 484 h 484"/>
              <a:gd name="T18" fmla="*/ 115 w 745"/>
              <a:gd name="T19" fmla="*/ 441 h 484"/>
              <a:gd name="T20" fmla="*/ 115 w 745"/>
              <a:gd name="T21" fmla="*/ 441 h 484"/>
              <a:gd name="T22" fmla="*/ 663 w 745"/>
              <a:gd name="T23" fmla="*/ 123 h 484"/>
              <a:gd name="T24" fmla="*/ 663 w 745"/>
              <a:gd name="T25" fmla="*/ 123 h 484"/>
              <a:gd name="T26" fmla="*/ 729 w 745"/>
              <a:gd name="T27" fmla="*/ 96 h 484"/>
              <a:gd name="T28" fmla="*/ 708 w 745"/>
              <a:gd name="T29" fmla="*/ 16 h 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45" h="484">
                <a:moveTo>
                  <a:pt x="708" y="16"/>
                </a:moveTo>
                <a:cubicBezTo>
                  <a:pt x="680" y="0"/>
                  <a:pt x="644" y="9"/>
                  <a:pt x="628" y="37"/>
                </a:cubicBezTo>
                <a:cubicBezTo>
                  <a:pt x="625" y="42"/>
                  <a:pt x="623" y="47"/>
                  <a:pt x="622" y="51"/>
                </a:cubicBezTo>
                <a:cubicBezTo>
                  <a:pt x="622" y="51"/>
                  <a:pt x="622" y="51"/>
                  <a:pt x="622" y="51"/>
                </a:cubicBezTo>
                <a:cubicBezTo>
                  <a:pt x="607" y="108"/>
                  <a:pt x="130" y="384"/>
                  <a:pt x="73" y="369"/>
                </a:cubicBezTo>
                <a:cubicBezTo>
                  <a:pt x="73" y="369"/>
                  <a:pt x="73" y="369"/>
                  <a:pt x="73" y="369"/>
                </a:cubicBezTo>
                <a:cubicBezTo>
                  <a:pt x="68" y="368"/>
                  <a:pt x="63" y="367"/>
                  <a:pt x="58" y="367"/>
                </a:cubicBezTo>
                <a:cubicBezTo>
                  <a:pt x="26" y="367"/>
                  <a:pt x="0" y="393"/>
                  <a:pt x="0" y="426"/>
                </a:cubicBezTo>
                <a:cubicBezTo>
                  <a:pt x="0" y="458"/>
                  <a:pt x="26" y="484"/>
                  <a:pt x="58" y="484"/>
                </a:cubicBezTo>
                <a:cubicBezTo>
                  <a:pt x="85" y="484"/>
                  <a:pt x="108" y="466"/>
                  <a:pt x="115" y="441"/>
                </a:cubicBezTo>
                <a:cubicBezTo>
                  <a:pt x="115" y="441"/>
                  <a:pt x="115" y="441"/>
                  <a:pt x="115" y="441"/>
                </a:cubicBezTo>
                <a:cubicBezTo>
                  <a:pt x="130" y="384"/>
                  <a:pt x="607" y="108"/>
                  <a:pt x="663" y="123"/>
                </a:cubicBezTo>
                <a:cubicBezTo>
                  <a:pt x="663" y="123"/>
                  <a:pt x="663" y="123"/>
                  <a:pt x="663" y="123"/>
                </a:cubicBezTo>
                <a:cubicBezTo>
                  <a:pt x="688" y="130"/>
                  <a:pt x="716" y="119"/>
                  <a:pt x="729" y="96"/>
                </a:cubicBezTo>
                <a:cubicBezTo>
                  <a:pt x="745" y="68"/>
                  <a:pt x="736" y="32"/>
                  <a:pt x="708" y="16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89" name="Freeform 27"/>
          <p:cNvSpPr/>
          <p:nvPr/>
        </p:nvSpPr>
        <p:spPr bwMode="auto">
          <a:xfrm>
            <a:off x="7593999" y="2491494"/>
            <a:ext cx="385622" cy="2486768"/>
          </a:xfrm>
          <a:custGeom>
            <a:avLst/>
            <a:gdLst>
              <a:gd name="T0" fmla="*/ 109 w 132"/>
              <a:gd name="T1" fmla="*/ 742 h 850"/>
              <a:gd name="T2" fmla="*/ 109 w 132"/>
              <a:gd name="T3" fmla="*/ 742 h 850"/>
              <a:gd name="T4" fmla="*/ 108 w 132"/>
              <a:gd name="T5" fmla="*/ 108 h 850"/>
              <a:gd name="T6" fmla="*/ 108 w 132"/>
              <a:gd name="T7" fmla="*/ 108 h 850"/>
              <a:gd name="T8" fmla="*/ 117 w 132"/>
              <a:gd name="T9" fmla="*/ 38 h 850"/>
              <a:gd name="T10" fmla="*/ 37 w 132"/>
              <a:gd name="T11" fmla="*/ 16 h 850"/>
              <a:gd name="T12" fmla="*/ 16 w 132"/>
              <a:gd name="T13" fmla="*/ 96 h 850"/>
              <a:gd name="T14" fmla="*/ 25 w 132"/>
              <a:gd name="T15" fmla="*/ 108 h 850"/>
              <a:gd name="T16" fmla="*/ 25 w 132"/>
              <a:gd name="T17" fmla="*/ 108 h 850"/>
              <a:gd name="T18" fmla="*/ 26 w 132"/>
              <a:gd name="T19" fmla="*/ 742 h 850"/>
              <a:gd name="T20" fmla="*/ 26 w 132"/>
              <a:gd name="T21" fmla="*/ 742 h 850"/>
              <a:gd name="T22" fmla="*/ 17 w 132"/>
              <a:gd name="T23" fmla="*/ 754 h 850"/>
              <a:gd name="T24" fmla="*/ 38 w 132"/>
              <a:gd name="T25" fmla="*/ 834 h 850"/>
              <a:gd name="T26" fmla="*/ 118 w 132"/>
              <a:gd name="T27" fmla="*/ 813 h 850"/>
              <a:gd name="T28" fmla="*/ 109 w 132"/>
              <a:gd name="T29" fmla="*/ 742 h 8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32" h="850">
                <a:moveTo>
                  <a:pt x="109" y="742"/>
                </a:moveTo>
                <a:cubicBezTo>
                  <a:pt x="109" y="742"/>
                  <a:pt x="109" y="742"/>
                  <a:pt x="109" y="742"/>
                </a:cubicBezTo>
                <a:cubicBezTo>
                  <a:pt x="67" y="701"/>
                  <a:pt x="67" y="149"/>
                  <a:pt x="108" y="108"/>
                </a:cubicBezTo>
                <a:cubicBezTo>
                  <a:pt x="108" y="108"/>
                  <a:pt x="108" y="108"/>
                  <a:pt x="108" y="108"/>
                </a:cubicBezTo>
                <a:cubicBezTo>
                  <a:pt x="126" y="90"/>
                  <a:pt x="131" y="61"/>
                  <a:pt x="117" y="38"/>
                </a:cubicBezTo>
                <a:cubicBezTo>
                  <a:pt x="101" y="10"/>
                  <a:pt x="65" y="0"/>
                  <a:pt x="37" y="16"/>
                </a:cubicBezTo>
                <a:cubicBezTo>
                  <a:pt x="10" y="32"/>
                  <a:pt x="0" y="68"/>
                  <a:pt x="16" y="96"/>
                </a:cubicBezTo>
                <a:cubicBezTo>
                  <a:pt x="19" y="101"/>
                  <a:pt x="22" y="105"/>
                  <a:pt x="25" y="108"/>
                </a:cubicBezTo>
                <a:cubicBezTo>
                  <a:pt x="25" y="108"/>
                  <a:pt x="25" y="108"/>
                  <a:pt x="25" y="108"/>
                </a:cubicBezTo>
                <a:cubicBezTo>
                  <a:pt x="67" y="149"/>
                  <a:pt x="67" y="701"/>
                  <a:pt x="26" y="742"/>
                </a:cubicBezTo>
                <a:cubicBezTo>
                  <a:pt x="26" y="742"/>
                  <a:pt x="26" y="742"/>
                  <a:pt x="26" y="742"/>
                </a:cubicBezTo>
                <a:cubicBezTo>
                  <a:pt x="23" y="746"/>
                  <a:pt x="19" y="750"/>
                  <a:pt x="17" y="754"/>
                </a:cubicBezTo>
                <a:cubicBezTo>
                  <a:pt x="1" y="782"/>
                  <a:pt x="10" y="818"/>
                  <a:pt x="38" y="834"/>
                </a:cubicBezTo>
                <a:cubicBezTo>
                  <a:pt x="66" y="850"/>
                  <a:pt x="102" y="841"/>
                  <a:pt x="118" y="813"/>
                </a:cubicBezTo>
                <a:cubicBezTo>
                  <a:pt x="132" y="789"/>
                  <a:pt x="127" y="760"/>
                  <a:pt x="109" y="742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0" name="Freeform 28"/>
          <p:cNvSpPr/>
          <p:nvPr/>
        </p:nvSpPr>
        <p:spPr bwMode="auto">
          <a:xfrm>
            <a:off x="3962724" y="1442157"/>
            <a:ext cx="2206204" cy="1444847"/>
          </a:xfrm>
          <a:custGeom>
            <a:avLst/>
            <a:gdLst>
              <a:gd name="T0" fmla="*/ 716 w 754"/>
              <a:gd name="T1" fmla="*/ 16 h 494"/>
              <a:gd name="T2" fmla="*/ 636 w 754"/>
              <a:gd name="T3" fmla="*/ 37 h 494"/>
              <a:gd name="T4" fmla="*/ 630 w 754"/>
              <a:gd name="T5" fmla="*/ 53 h 494"/>
              <a:gd name="T6" fmla="*/ 630 w 754"/>
              <a:gd name="T7" fmla="*/ 53 h 494"/>
              <a:gd name="T8" fmla="*/ 81 w 754"/>
              <a:gd name="T9" fmla="*/ 371 h 494"/>
              <a:gd name="T10" fmla="*/ 81 w 754"/>
              <a:gd name="T11" fmla="*/ 371 h 494"/>
              <a:gd name="T12" fmla="*/ 16 w 754"/>
              <a:gd name="T13" fmla="*/ 398 h 494"/>
              <a:gd name="T14" fmla="*/ 37 w 754"/>
              <a:gd name="T15" fmla="*/ 478 h 494"/>
              <a:gd name="T16" fmla="*/ 117 w 754"/>
              <a:gd name="T17" fmla="*/ 456 h 494"/>
              <a:gd name="T18" fmla="*/ 123 w 754"/>
              <a:gd name="T19" fmla="*/ 442 h 494"/>
              <a:gd name="T20" fmla="*/ 123 w 754"/>
              <a:gd name="T21" fmla="*/ 442 h 494"/>
              <a:gd name="T22" fmla="*/ 672 w 754"/>
              <a:gd name="T23" fmla="*/ 125 h 494"/>
              <a:gd name="T24" fmla="*/ 670 w 754"/>
              <a:gd name="T25" fmla="*/ 123 h 494"/>
              <a:gd name="T26" fmla="*/ 738 w 754"/>
              <a:gd name="T27" fmla="*/ 96 h 494"/>
              <a:gd name="T28" fmla="*/ 716 w 754"/>
              <a:gd name="T29" fmla="*/ 16 h 4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54" h="494">
                <a:moveTo>
                  <a:pt x="716" y="16"/>
                </a:moveTo>
                <a:cubicBezTo>
                  <a:pt x="688" y="0"/>
                  <a:pt x="652" y="9"/>
                  <a:pt x="636" y="37"/>
                </a:cubicBezTo>
                <a:cubicBezTo>
                  <a:pt x="633" y="42"/>
                  <a:pt x="631" y="48"/>
                  <a:pt x="630" y="53"/>
                </a:cubicBezTo>
                <a:cubicBezTo>
                  <a:pt x="630" y="53"/>
                  <a:pt x="630" y="53"/>
                  <a:pt x="630" y="53"/>
                </a:cubicBezTo>
                <a:cubicBezTo>
                  <a:pt x="615" y="109"/>
                  <a:pt x="138" y="386"/>
                  <a:pt x="81" y="371"/>
                </a:cubicBezTo>
                <a:cubicBezTo>
                  <a:pt x="81" y="371"/>
                  <a:pt x="81" y="371"/>
                  <a:pt x="81" y="371"/>
                </a:cubicBezTo>
                <a:cubicBezTo>
                  <a:pt x="56" y="364"/>
                  <a:pt x="29" y="375"/>
                  <a:pt x="16" y="398"/>
                </a:cubicBezTo>
                <a:cubicBezTo>
                  <a:pt x="0" y="426"/>
                  <a:pt x="9" y="462"/>
                  <a:pt x="37" y="478"/>
                </a:cubicBezTo>
                <a:cubicBezTo>
                  <a:pt x="65" y="494"/>
                  <a:pt x="101" y="484"/>
                  <a:pt x="117" y="456"/>
                </a:cubicBezTo>
                <a:cubicBezTo>
                  <a:pt x="120" y="452"/>
                  <a:pt x="121" y="447"/>
                  <a:pt x="123" y="442"/>
                </a:cubicBezTo>
                <a:cubicBezTo>
                  <a:pt x="123" y="442"/>
                  <a:pt x="123" y="442"/>
                  <a:pt x="123" y="442"/>
                </a:cubicBezTo>
                <a:cubicBezTo>
                  <a:pt x="138" y="386"/>
                  <a:pt x="615" y="109"/>
                  <a:pt x="672" y="125"/>
                </a:cubicBezTo>
                <a:cubicBezTo>
                  <a:pt x="670" y="123"/>
                  <a:pt x="670" y="123"/>
                  <a:pt x="670" y="123"/>
                </a:cubicBezTo>
                <a:cubicBezTo>
                  <a:pt x="696" y="130"/>
                  <a:pt x="724" y="120"/>
                  <a:pt x="738" y="96"/>
                </a:cubicBezTo>
                <a:cubicBezTo>
                  <a:pt x="754" y="68"/>
                  <a:pt x="744" y="32"/>
                  <a:pt x="716" y="16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1" name="Freeform 29"/>
          <p:cNvSpPr/>
          <p:nvPr/>
        </p:nvSpPr>
        <p:spPr bwMode="auto">
          <a:xfrm>
            <a:off x="5800609" y="1470584"/>
            <a:ext cx="2182720" cy="1410240"/>
          </a:xfrm>
          <a:custGeom>
            <a:avLst/>
            <a:gdLst>
              <a:gd name="T0" fmla="*/ 730 w 746"/>
              <a:gd name="T1" fmla="*/ 387 h 482"/>
              <a:gd name="T2" fmla="*/ 664 w 746"/>
              <a:gd name="T3" fmla="*/ 359 h 482"/>
              <a:gd name="T4" fmla="*/ 665 w 746"/>
              <a:gd name="T5" fmla="*/ 359 h 482"/>
              <a:gd name="T6" fmla="*/ 115 w 746"/>
              <a:gd name="T7" fmla="*/ 43 h 482"/>
              <a:gd name="T8" fmla="*/ 115 w 746"/>
              <a:gd name="T9" fmla="*/ 43 h 482"/>
              <a:gd name="T10" fmla="*/ 59 w 746"/>
              <a:gd name="T11" fmla="*/ 0 h 482"/>
              <a:gd name="T12" fmla="*/ 0 w 746"/>
              <a:gd name="T13" fmla="*/ 58 h 482"/>
              <a:gd name="T14" fmla="*/ 59 w 746"/>
              <a:gd name="T15" fmla="*/ 117 h 482"/>
              <a:gd name="T16" fmla="*/ 74 w 746"/>
              <a:gd name="T17" fmla="*/ 114 h 482"/>
              <a:gd name="T18" fmla="*/ 74 w 746"/>
              <a:gd name="T19" fmla="*/ 115 h 482"/>
              <a:gd name="T20" fmla="*/ 623 w 746"/>
              <a:gd name="T21" fmla="*/ 431 h 482"/>
              <a:gd name="T22" fmla="*/ 623 w 746"/>
              <a:gd name="T23" fmla="*/ 431 h 482"/>
              <a:gd name="T24" fmla="*/ 629 w 746"/>
              <a:gd name="T25" fmla="*/ 445 h 482"/>
              <a:gd name="T26" fmla="*/ 709 w 746"/>
              <a:gd name="T27" fmla="*/ 466 h 482"/>
              <a:gd name="T28" fmla="*/ 730 w 746"/>
              <a:gd name="T29" fmla="*/ 387 h 4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746" h="482">
                <a:moveTo>
                  <a:pt x="730" y="387"/>
                </a:moveTo>
                <a:cubicBezTo>
                  <a:pt x="717" y="363"/>
                  <a:pt x="689" y="353"/>
                  <a:pt x="664" y="359"/>
                </a:cubicBezTo>
                <a:cubicBezTo>
                  <a:pt x="665" y="359"/>
                  <a:pt x="665" y="359"/>
                  <a:pt x="665" y="359"/>
                </a:cubicBezTo>
                <a:cubicBezTo>
                  <a:pt x="608" y="374"/>
                  <a:pt x="130" y="99"/>
                  <a:pt x="115" y="43"/>
                </a:cubicBezTo>
                <a:cubicBezTo>
                  <a:pt x="115" y="43"/>
                  <a:pt x="115" y="43"/>
                  <a:pt x="115" y="43"/>
                </a:cubicBezTo>
                <a:cubicBezTo>
                  <a:pt x="108" y="18"/>
                  <a:pt x="86" y="0"/>
                  <a:pt x="59" y="0"/>
                </a:cubicBezTo>
                <a:cubicBezTo>
                  <a:pt x="26" y="0"/>
                  <a:pt x="0" y="26"/>
                  <a:pt x="0" y="58"/>
                </a:cubicBezTo>
                <a:cubicBezTo>
                  <a:pt x="0" y="90"/>
                  <a:pt x="26" y="117"/>
                  <a:pt x="59" y="117"/>
                </a:cubicBezTo>
                <a:cubicBezTo>
                  <a:pt x="64" y="117"/>
                  <a:pt x="69" y="116"/>
                  <a:pt x="74" y="114"/>
                </a:cubicBezTo>
                <a:cubicBezTo>
                  <a:pt x="74" y="115"/>
                  <a:pt x="74" y="115"/>
                  <a:pt x="74" y="115"/>
                </a:cubicBezTo>
                <a:cubicBezTo>
                  <a:pt x="130" y="99"/>
                  <a:pt x="608" y="374"/>
                  <a:pt x="623" y="431"/>
                </a:cubicBezTo>
                <a:cubicBezTo>
                  <a:pt x="623" y="431"/>
                  <a:pt x="623" y="431"/>
                  <a:pt x="623" y="431"/>
                </a:cubicBezTo>
                <a:cubicBezTo>
                  <a:pt x="625" y="436"/>
                  <a:pt x="626" y="440"/>
                  <a:pt x="629" y="445"/>
                </a:cubicBezTo>
                <a:cubicBezTo>
                  <a:pt x="645" y="473"/>
                  <a:pt x="681" y="482"/>
                  <a:pt x="709" y="466"/>
                </a:cubicBezTo>
                <a:cubicBezTo>
                  <a:pt x="737" y="450"/>
                  <a:pt x="746" y="414"/>
                  <a:pt x="730" y="387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2225">
            <a:noFill/>
            <a:round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2" name="Oval 63"/>
          <p:cNvSpPr>
            <a:spLocks noChangeArrowheads="1"/>
          </p:cNvSpPr>
          <p:nvPr/>
        </p:nvSpPr>
        <p:spPr bwMode="auto">
          <a:xfrm>
            <a:off x="3983735" y="2532281"/>
            <a:ext cx="327532" cy="32753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3" name="Oval 80"/>
          <p:cNvSpPr>
            <a:spLocks noChangeArrowheads="1"/>
          </p:cNvSpPr>
          <p:nvPr/>
        </p:nvSpPr>
        <p:spPr bwMode="auto">
          <a:xfrm>
            <a:off x="3983735" y="4614888"/>
            <a:ext cx="327532" cy="32753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4" name="Oval 97"/>
          <p:cNvSpPr>
            <a:spLocks noChangeArrowheads="1"/>
          </p:cNvSpPr>
          <p:nvPr/>
        </p:nvSpPr>
        <p:spPr bwMode="auto">
          <a:xfrm>
            <a:off x="5805553" y="5670405"/>
            <a:ext cx="327532" cy="325060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5" name="Oval 114"/>
          <p:cNvSpPr>
            <a:spLocks noChangeArrowheads="1"/>
          </p:cNvSpPr>
          <p:nvPr/>
        </p:nvSpPr>
        <p:spPr bwMode="auto">
          <a:xfrm>
            <a:off x="7622426" y="4621067"/>
            <a:ext cx="328768" cy="32753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6" name="Oval 131"/>
          <p:cNvSpPr>
            <a:spLocks noChangeArrowheads="1"/>
          </p:cNvSpPr>
          <p:nvPr/>
        </p:nvSpPr>
        <p:spPr bwMode="auto">
          <a:xfrm>
            <a:off x="7628606" y="2527337"/>
            <a:ext cx="327532" cy="323824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7" name="Oval 63"/>
          <p:cNvSpPr>
            <a:spLocks noChangeArrowheads="1"/>
          </p:cNvSpPr>
          <p:nvPr/>
        </p:nvSpPr>
        <p:spPr bwMode="auto">
          <a:xfrm>
            <a:off x="5808865" y="1434173"/>
            <a:ext cx="327532" cy="327532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1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10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86" grpId="0" animBg="1"/>
      <p:bldP spid="187" grpId="0" animBg="1"/>
      <p:bldP spid="188" grpId="0" animBg="1"/>
      <p:bldP spid="189" grpId="0" animBg="1"/>
      <p:bldP spid="190" grpId="0" animBg="1"/>
      <p:bldP spid="191" grpId="0" animBg="1"/>
      <p:bldP spid="192" grpId="0" animBg="1"/>
      <p:bldP spid="193" grpId="0" animBg="1"/>
      <p:bldP spid="194" grpId="0" animBg="1"/>
      <p:bldP spid="195" grpId="0" animBg="1"/>
      <p:bldP spid="196" grpId="0" animBg="1"/>
      <p:bldP spid="19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椭圆 9"/>
          <p:cNvSpPr/>
          <p:nvPr/>
        </p:nvSpPr>
        <p:spPr>
          <a:xfrm>
            <a:off x="1141840" y="1384335"/>
            <a:ext cx="1885203" cy="1885203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饼形 10"/>
          <p:cNvSpPr/>
          <p:nvPr/>
        </p:nvSpPr>
        <p:spPr>
          <a:xfrm>
            <a:off x="1141840" y="1384335"/>
            <a:ext cx="1885203" cy="1885203"/>
          </a:xfrm>
          <a:prstGeom prst="pi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1500073" y="1742568"/>
            <a:ext cx="1168737" cy="1168737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6456267" y="1384335"/>
            <a:ext cx="1885203" cy="1885203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饼形 13"/>
          <p:cNvSpPr/>
          <p:nvPr/>
        </p:nvSpPr>
        <p:spPr>
          <a:xfrm>
            <a:off x="6456267" y="1384335"/>
            <a:ext cx="1885203" cy="1885203"/>
          </a:xfrm>
          <a:prstGeom prst="pi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6814500" y="1742568"/>
            <a:ext cx="1168737" cy="1168737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1141840" y="4126159"/>
            <a:ext cx="1885203" cy="1885203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饼形 20"/>
          <p:cNvSpPr/>
          <p:nvPr/>
        </p:nvSpPr>
        <p:spPr>
          <a:xfrm>
            <a:off x="1141840" y="4126159"/>
            <a:ext cx="1885203" cy="1885203"/>
          </a:xfrm>
          <a:prstGeom prst="pi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1500073" y="4484392"/>
            <a:ext cx="1168737" cy="1168737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3" name="椭圆 22"/>
          <p:cNvSpPr/>
          <p:nvPr/>
        </p:nvSpPr>
        <p:spPr>
          <a:xfrm>
            <a:off x="6456267" y="4126159"/>
            <a:ext cx="1885203" cy="1885203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8" name="饼形 27"/>
          <p:cNvSpPr/>
          <p:nvPr/>
        </p:nvSpPr>
        <p:spPr>
          <a:xfrm>
            <a:off x="6456267" y="4126159"/>
            <a:ext cx="1885203" cy="1885203"/>
          </a:xfrm>
          <a:prstGeom prst="pi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9" name="椭圆 28"/>
          <p:cNvSpPr/>
          <p:nvPr/>
        </p:nvSpPr>
        <p:spPr>
          <a:xfrm>
            <a:off x="6814500" y="4484392"/>
            <a:ext cx="1168737" cy="1168737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E2E2E2"/>
              </a:gs>
            </a:gsLst>
            <a:lin ang="2700000" scaled="1"/>
          </a:gradFill>
          <a:ln>
            <a:noFill/>
          </a:ln>
          <a:effectLst>
            <a:outerShdw blurRad="190500" dist="889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434939" y="2096103"/>
            <a:ext cx="1376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01%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710677" y="2078298"/>
            <a:ext cx="1376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02%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1396250" y="4861074"/>
            <a:ext cx="1376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03%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752875" y="4861073"/>
            <a:ext cx="13763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04%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3385275" y="1832076"/>
            <a:ext cx="2486421" cy="954108"/>
            <a:chOff x="8548024" y="1459078"/>
            <a:chExt cx="2486421" cy="954108"/>
          </a:xfrm>
        </p:grpSpPr>
        <p:sp>
          <p:nvSpPr>
            <p:cNvPr id="35" name="矩形 34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8548024" y="1459078"/>
              <a:ext cx="15581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3385275" y="4591706"/>
            <a:ext cx="2486421" cy="954108"/>
            <a:chOff x="8548024" y="1459078"/>
            <a:chExt cx="2486421" cy="954108"/>
          </a:xfrm>
        </p:grpSpPr>
        <p:sp>
          <p:nvSpPr>
            <p:cNvPr id="41" name="矩形 40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8548024" y="1459078"/>
              <a:ext cx="180584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8698850" y="1832076"/>
            <a:ext cx="2486421" cy="954108"/>
            <a:chOff x="8548024" y="1459078"/>
            <a:chExt cx="2486421" cy="954108"/>
          </a:xfrm>
        </p:grpSpPr>
        <p:sp>
          <p:nvSpPr>
            <p:cNvPr id="44" name="矩形 43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8548024" y="1459078"/>
              <a:ext cx="160719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8698851" y="4591706"/>
            <a:ext cx="2486420" cy="954108"/>
            <a:chOff x="8548025" y="1459078"/>
            <a:chExt cx="2486420" cy="954108"/>
          </a:xfrm>
        </p:grpSpPr>
        <p:sp>
          <p:nvSpPr>
            <p:cNvPr id="47" name="矩形 46"/>
            <p:cNvSpPr/>
            <p:nvPr/>
          </p:nvSpPr>
          <p:spPr>
            <a:xfrm>
              <a:off x="8548025" y="1766855"/>
              <a:ext cx="248642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8548025" y="1459078"/>
              <a:ext cx="1607198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22" presetClass="entr" presetSubtype="8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8" grpId="0" animBg="1"/>
      <p:bldP spid="29" grpId="0" animBg="1"/>
      <p:bldP spid="30" grpId="0"/>
      <p:bldP spid="31" grpId="0"/>
      <p:bldP spid="32" grpId="0"/>
      <p:bldP spid="3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648663" y="2215290"/>
            <a:ext cx="2721764" cy="4108670"/>
            <a:chOff x="4648663" y="2215290"/>
            <a:chExt cx="2721764" cy="4108670"/>
          </a:xfrm>
        </p:grpSpPr>
        <p:sp>
          <p:nvSpPr>
            <p:cNvPr id="14" name="任意多边形 13"/>
            <p:cNvSpPr/>
            <p:nvPr/>
          </p:nvSpPr>
          <p:spPr>
            <a:xfrm>
              <a:off x="4648663" y="2215290"/>
              <a:ext cx="2721764" cy="3285383"/>
            </a:xfrm>
            <a:custGeom>
              <a:avLst/>
              <a:gdLst>
                <a:gd name="connsiteX0" fmla="*/ 1195827 w 2382916"/>
                <a:gd name="connsiteY0" fmla="*/ 0 h 2876366"/>
                <a:gd name="connsiteX1" fmla="*/ 1953127 w 2382916"/>
                <a:gd name="connsiteY1" fmla="*/ 2163140 h 2876366"/>
                <a:gd name="connsiteX2" fmla="*/ 1622815 w 2382916"/>
                <a:gd name="connsiteY2" fmla="*/ 2706946 h 2876366"/>
                <a:gd name="connsiteX3" fmla="*/ 1505998 w 2382916"/>
                <a:gd name="connsiteY3" fmla="*/ 2876130 h 2876366"/>
                <a:gd name="connsiteX4" fmla="*/ 893712 w 2382916"/>
                <a:gd name="connsiteY4" fmla="*/ 2876130 h 2876366"/>
                <a:gd name="connsiteX5" fmla="*/ 788979 w 2382916"/>
                <a:gd name="connsiteY5" fmla="*/ 2735143 h 2876366"/>
                <a:gd name="connsiteX6" fmla="*/ 438526 w 2382916"/>
                <a:gd name="connsiteY6" fmla="*/ 2187309 h 2876366"/>
                <a:gd name="connsiteX7" fmla="*/ 1195827 w 2382916"/>
                <a:gd name="connsiteY7" fmla="*/ 0 h 2876366"/>
                <a:gd name="connsiteX8" fmla="*/ 1191458 w 2382916"/>
                <a:gd name="connsiteY8" fmla="*/ 185295 h 2876366"/>
                <a:gd name="connsiteX9" fmla="*/ 194480 w 2382916"/>
                <a:gd name="connsiteY9" fmla="*/ 1182273 h 2876366"/>
                <a:gd name="connsiteX10" fmla="*/ 1191458 w 2382916"/>
                <a:gd name="connsiteY10" fmla="*/ 2179251 h 2876366"/>
                <a:gd name="connsiteX11" fmla="*/ 2188436 w 2382916"/>
                <a:gd name="connsiteY11" fmla="*/ 1182273 h 2876366"/>
                <a:gd name="connsiteX12" fmla="*/ 1191458 w 2382916"/>
                <a:gd name="connsiteY12" fmla="*/ 185295 h 28763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382916" h="2876366">
                  <a:moveTo>
                    <a:pt x="1195827" y="0"/>
                  </a:moveTo>
                  <a:cubicBezTo>
                    <a:pt x="2036376" y="12085"/>
                    <a:pt x="2937349" y="1063442"/>
                    <a:pt x="1953127" y="2163140"/>
                  </a:cubicBezTo>
                  <a:cubicBezTo>
                    <a:pt x="1818853" y="2283986"/>
                    <a:pt x="1616101" y="2513592"/>
                    <a:pt x="1622815" y="2706946"/>
                  </a:cubicBezTo>
                  <a:cubicBezTo>
                    <a:pt x="1632215" y="2815707"/>
                    <a:pt x="1577163" y="2868074"/>
                    <a:pt x="1505998" y="2876130"/>
                  </a:cubicBezTo>
                  <a:lnTo>
                    <a:pt x="893712" y="2876130"/>
                  </a:lnTo>
                  <a:cubicBezTo>
                    <a:pt x="790322" y="2881501"/>
                    <a:pt x="815833" y="2794224"/>
                    <a:pt x="788979" y="2735143"/>
                  </a:cubicBezTo>
                  <a:cubicBezTo>
                    <a:pt x="712442" y="2463912"/>
                    <a:pt x="587570" y="2321582"/>
                    <a:pt x="438526" y="2187309"/>
                  </a:cubicBezTo>
                  <a:cubicBezTo>
                    <a:pt x="-537639" y="1232627"/>
                    <a:pt x="294854" y="12085"/>
                    <a:pt x="1195827" y="0"/>
                  </a:cubicBezTo>
                  <a:close/>
                  <a:moveTo>
                    <a:pt x="1191458" y="185295"/>
                  </a:moveTo>
                  <a:cubicBezTo>
                    <a:pt x="640842" y="185295"/>
                    <a:pt x="194480" y="631657"/>
                    <a:pt x="194480" y="1182273"/>
                  </a:cubicBezTo>
                  <a:cubicBezTo>
                    <a:pt x="194480" y="1732889"/>
                    <a:pt x="640842" y="2179251"/>
                    <a:pt x="1191458" y="2179251"/>
                  </a:cubicBezTo>
                  <a:cubicBezTo>
                    <a:pt x="1742074" y="2179251"/>
                    <a:pt x="2188436" y="1732889"/>
                    <a:pt x="2188436" y="1182273"/>
                  </a:cubicBezTo>
                  <a:cubicBezTo>
                    <a:pt x="2188436" y="631657"/>
                    <a:pt x="1742074" y="185295"/>
                    <a:pt x="1191458" y="185295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19" name="椭圆 18"/>
            <p:cNvSpPr/>
            <p:nvPr/>
          </p:nvSpPr>
          <p:spPr>
            <a:xfrm>
              <a:off x="5649676" y="5624630"/>
              <a:ext cx="760544" cy="699330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圆角矩形 19"/>
            <p:cNvSpPr/>
            <p:nvPr/>
          </p:nvSpPr>
          <p:spPr>
            <a:xfrm>
              <a:off x="5559036" y="5546412"/>
              <a:ext cx="920200" cy="556722"/>
            </a:xfrm>
            <a:prstGeom prst="roundRect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11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9" name="任意多边形 28"/>
          <p:cNvSpPr/>
          <p:nvPr/>
        </p:nvSpPr>
        <p:spPr>
          <a:xfrm>
            <a:off x="4367584" y="1628170"/>
            <a:ext cx="1150042" cy="1396481"/>
          </a:xfrm>
          <a:custGeom>
            <a:avLst/>
            <a:gdLst>
              <a:gd name="connsiteX0" fmla="*/ 1006867 w 1006867"/>
              <a:gd name="connsiteY0" fmla="*/ 955497 h 1222625"/>
              <a:gd name="connsiteX1" fmla="*/ 318498 w 1006867"/>
              <a:gd name="connsiteY1" fmla="*/ 0 h 1222625"/>
              <a:gd name="connsiteX2" fmla="*/ 0 w 1006867"/>
              <a:gd name="connsiteY2" fmla="*/ 380144 h 1222625"/>
              <a:gd name="connsiteX3" fmla="*/ 729465 w 1006867"/>
              <a:gd name="connsiteY3" fmla="*/ 1222625 h 1222625"/>
              <a:gd name="connsiteX4" fmla="*/ 1006867 w 1006867"/>
              <a:gd name="connsiteY4" fmla="*/ 955497 h 122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867" h="1222625">
                <a:moveTo>
                  <a:pt x="1006867" y="955497"/>
                </a:moveTo>
                <a:lnTo>
                  <a:pt x="318498" y="0"/>
                </a:lnTo>
                <a:lnTo>
                  <a:pt x="0" y="380144"/>
                </a:lnTo>
                <a:lnTo>
                  <a:pt x="729465" y="1222625"/>
                </a:lnTo>
                <a:lnTo>
                  <a:pt x="1006867" y="955497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任意多边形 29"/>
          <p:cNvSpPr/>
          <p:nvPr/>
        </p:nvSpPr>
        <p:spPr>
          <a:xfrm>
            <a:off x="3933384" y="4033872"/>
            <a:ext cx="1525566" cy="1103103"/>
          </a:xfrm>
          <a:custGeom>
            <a:avLst/>
            <a:gdLst>
              <a:gd name="connsiteX0" fmla="*/ 1037690 w 1335640"/>
              <a:gd name="connsiteY0" fmla="*/ 0 h 965771"/>
              <a:gd name="connsiteX1" fmla="*/ 0 w 1335640"/>
              <a:gd name="connsiteY1" fmla="*/ 626724 h 965771"/>
              <a:gd name="connsiteX2" fmla="*/ 339047 w 1335640"/>
              <a:gd name="connsiteY2" fmla="*/ 965771 h 965771"/>
              <a:gd name="connsiteX3" fmla="*/ 1335640 w 1335640"/>
              <a:gd name="connsiteY3" fmla="*/ 267128 h 965771"/>
              <a:gd name="connsiteX4" fmla="*/ 1037690 w 1335640"/>
              <a:gd name="connsiteY4" fmla="*/ 0 h 96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5640" h="965771">
                <a:moveTo>
                  <a:pt x="1037690" y="0"/>
                </a:moveTo>
                <a:lnTo>
                  <a:pt x="0" y="626724"/>
                </a:lnTo>
                <a:lnTo>
                  <a:pt x="339047" y="965771"/>
                </a:lnTo>
                <a:lnTo>
                  <a:pt x="1335640" y="267128"/>
                </a:lnTo>
                <a:lnTo>
                  <a:pt x="1037690" y="0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任意多边形 30"/>
          <p:cNvSpPr/>
          <p:nvPr/>
        </p:nvSpPr>
        <p:spPr>
          <a:xfrm flipH="1">
            <a:off x="6445729" y="1628170"/>
            <a:ext cx="1150042" cy="1396481"/>
          </a:xfrm>
          <a:custGeom>
            <a:avLst/>
            <a:gdLst>
              <a:gd name="connsiteX0" fmla="*/ 1006867 w 1006867"/>
              <a:gd name="connsiteY0" fmla="*/ 955497 h 1222625"/>
              <a:gd name="connsiteX1" fmla="*/ 318498 w 1006867"/>
              <a:gd name="connsiteY1" fmla="*/ 0 h 1222625"/>
              <a:gd name="connsiteX2" fmla="*/ 0 w 1006867"/>
              <a:gd name="connsiteY2" fmla="*/ 380144 h 1222625"/>
              <a:gd name="connsiteX3" fmla="*/ 729465 w 1006867"/>
              <a:gd name="connsiteY3" fmla="*/ 1222625 h 1222625"/>
              <a:gd name="connsiteX4" fmla="*/ 1006867 w 1006867"/>
              <a:gd name="connsiteY4" fmla="*/ 955497 h 1222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867" h="1222625">
                <a:moveTo>
                  <a:pt x="1006867" y="955497"/>
                </a:moveTo>
                <a:lnTo>
                  <a:pt x="318498" y="0"/>
                </a:lnTo>
                <a:lnTo>
                  <a:pt x="0" y="380144"/>
                </a:lnTo>
                <a:lnTo>
                  <a:pt x="729465" y="1222625"/>
                </a:lnTo>
                <a:lnTo>
                  <a:pt x="1006867" y="955497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任意多边形 31"/>
          <p:cNvSpPr/>
          <p:nvPr/>
        </p:nvSpPr>
        <p:spPr>
          <a:xfrm flipH="1">
            <a:off x="6525485" y="4033872"/>
            <a:ext cx="1525566" cy="1103103"/>
          </a:xfrm>
          <a:custGeom>
            <a:avLst/>
            <a:gdLst>
              <a:gd name="connsiteX0" fmla="*/ 1037690 w 1335640"/>
              <a:gd name="connsiteY0" fmla="*/ 0 h 965771"/>
              <a:gd name="connsiteX1" fmla="*/ 0 w 1335640"/>
              <a:gd name="connsiteY1" fmla="*/ 626724 h 965771"/>
              <a:gd name="connsiteX2" fmla="*/ 339047 w 1335640"/>
              <a:gd name="connsiteY2" fmla="*/ 965771 h 965771"/>
              <a:gd name="connsiteX3" fmla="*/ 1335640 w 1335640"/>
              <a:gd name="connsiteY3" fmla="*/ 267128 h 965771"/>
              <a:gd name="connsiteX4" fmla="*/ 1037690 w 1335640"/>
              <a:gd name="connsiteY4" fmla="*/ 0 h 965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5640" h="965771">
                <a:moveTo>
                  <a:pt x="1037690" y="0"/>
                </a:moveTo>
                <a:lnTo>
                  <a:pt x="0" y="626724"/>
                </a:lnTo>
                <a:lnTo>
                  <a:pt x="339047" y="965771"/>
                </a:lnTo>
                <a:lnTo>
                  <a:pt x="1335640" y="267128"/>
                </a:lnTo>
                <a:lnTo>
                  <a:pt x="1037690" y="0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椭圆 33"/>
          <p:cNvSpPr/>
          <p:nvPr/>
        </p:nvSpPr>
        <p:spPr>
          <a:xfrm>
            <a:off x="5014041" y="2564757"/>
            <a:ext cx="2006708" cy="2006709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5457595" y="3024683"/>
            <a:ext cx="1038747" cy="998951"/>
            <a:chOff x="2607983" y="4241292"/>
            <a:chExt cx="490600" cy="471805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36" name="Oval 131"/>
            <p:cNvSpPr>
              <a:spLocks noChangeArrowheads="1"/>
            </p:cNvSpPr>
            <p:nvPr/>
          </p:nvSpPr>
          <p:spPr bwMode="auto">
            <a:xfrm>
              <a:off x="2742898" y="4241292"/>
              <a:ext cx="220770" cy="22359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134"/>
            <p:cNvSpPr/>
            <p:nvPr/>
          </p:nvSpPr>
          <p:spPr bwMode="auto">
            <a:xfrm>
              <a:off x="2607983" y="4499759"/>
              <a:ext cx="490600" cy="213338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8" name="矩形 37"/>
          <p:cNvSpPr/>
          <p:nvPr/>
        </p:nvSpPr>
        <p:spPr>
          <a:xfrm>
            <a:off x="4578253" y="2037491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9" name="矩形 38"/>
          <p:cNvSpPr/>
          <p:nvPr/>
        </p:nvSpPr>
        <p:spPr>
          <a:xfrm>
            <a:off x="6780795" y="2030797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7134981" y="4481267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4301694" y="4423097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24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254979" y="1533993"/>
            <a:ext cx="3024866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84322" y="1530160"/>
            <a:ext cx="3123684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254979" y="4712891"/>
            <a:ext cx="3024866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84322" y="4714692"/>
            <a:ext cx="3123684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2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31" grpId="0" animBg="1"/>
      <p:bldP spid="32" grpId="0" animBg="1"/>
      <p:bldP spid="34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c-mockup.png"/>
          <p:cNvPicPr>
            <a:picLocks noChangeAspect="1" noChangeArrowheads="1"/>
          </p:cNvPicPr>
          <p:nvPr/>
        </p:nvPicPr>
        <p:blipFill>
          <a:blip r:embed="rId1" cstate="screen"/>
          <a:srcRect/>
          <a:stretch>
            <a:fillRect/>
          </a:stretch>
        </p:blipFill>
        <p:spPr bwMode="auto">
          <a:xfrm>
            <a:off x="802737" y="1981200"/>
            <a:ext cx="5365933" cy="40293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4657" y="2214491"/>
            <a:ext cx="4051563" cy="2650271"/>
          </a:xfrm>
          <a:prstGeom prst="rect">
            <a:avLst/>
          </a:prstGeom>
        </p:spPr>
      </p:pic>
      <p:grpSp>
        <p:nvGrpSpPr>
          <p:cNvPr id="19" name="组合 18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069512" y="1866154"/>
            <a:ext cx="688368" cy="688368"/>
            <a:chOff x="7242071" y="1820434"/>
            <a:chExt cx="688368" cy="688368"/>
          </a:xfrm>
        </p:grpSpPr>
        <p:sp>
          <p:nvSpPr>
            <p:cNvPr id="20" name="椭圆 19"/>
            <p:cNvSpPr/>
            <p:nvPr/>
          </p:nvSpPr>
          <p:spPr>
            <a:xfrm>
              <a:off x="7242071" y="1820434"/>
              <a:ext cx="688368" cy="688368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椭圆 20"/>
            <p:cNvSpPr/>
            <p:nvPr/>
          </p:nvSpPr>
          <p:spPr>
            <a:xfrm>
              <a:off x="7286625" y="1866019"/>
              <a:ext cx="608738" cy="608738"/>
            </a:xfrm>
            <a:prstGeom prst="ellipse">
              <a:avLst/>
            </a:prstGeom>
            <a:gradFill>
              <a:gsLst>
                <a:gs pos="100000">
                  <a:srgbClr val="18478F"/>
                </a:gs>
                <a:gs pos="0">
                  <a:srgbClr val="238DED"/>
                </a:gs>
              </a:gsLst>
              <a:lin ang="7200000" scaled="0"/>
            </a:gradFill>
            <a:ln w="28575"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2" name="组合 21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069512" y="3534191"/>
            <a:ext cx="688368" cy="688368"/>
            <a:chOff x="7242071" y="3488471"/>
            <a:chExt cx="688368" cy="688368"/>
          </a:xfrm>
        </p:grpSpPr>
        <p:sp>
          <p:nvSpPr>
            <p:cNvPr id="23" name="椭圆 22"/>
            <p:cNvSpPr/>
            <p:nvPr/>
          </p:nvSpPr>
          <p:spPr>
            <a:xfrm>
              <a:off x="7242071" y="3488471"/>
              <a:ext cx="688368" cy="688368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8" name="椭圆 27"/>
            <p:cNvSpPr/>
            <p:nvPr/>
          </p:nvSpPr>
          <p:spPr>
            <a:xfrm>
              <a:off x="7286625" y="3534056"/>
              <a:ext cx="608738" cy="608738"/>
            </a:xfrm>
            <a:prstGeom prst="ellipse">
              <a:avLst/>
            </a:prstGeom>
            <a:gradFill>
              <a:gsLst>
                <a:gs pos="100000">
                  <a:srgbClr val="18478F"/>
                </a:gs>
                <a:gs pos="0">
                  <a:srgbClr val="238DED"/>
                </a:gs>
              </a:gsLst>
              <a:lin ang="7200000" scaled="0"/>
            </a:gradFill>
            <a:ln w="28575"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9" name="组合 28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069512" y="5149081"/>
            <a:ext cx="688368" cy="688368"/>
            <a:chOff x="7242071" y="5103361"/>
            <a:chExt cx="688368" cy="688368"/>
          </a:xfrm>
        </p:grpSpPr>
        <p:sp>
          <p:nvSpPr>
            <p:cNvPr id="30" name="椭圆 29"/>
            <p:cNvSpPr/>
            <p:nvPr/>
          </p:nvSpPr>
          <p:spPr>
            <a:xfrm>
              <a:off x="7242071" y="5103361"/>
              <a:ext cx="688368" cy="688368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1" name="椭圆 30"/>
            <p:cNvSpPr/>
            <p:nvPr/>
          </p:nvSpPr>
          <p:spPr>
            <a:xfrm>
              <a:off x="7286625" y="5148946"/>
              <a:ext cx="608738" cy="608738"/>
            </a:xfrm>
            <a:prstGeom prst="ellipse">
              <a:avLst/>
            </a:prstGeom>
            <a:gradFill>
              <a:gsLst>
                <a:gs pos="100000">
                  <a:srgbClr val="18478F"/>
                </a:gs>
                <a:gs pos="0">
                  <a:srgbClr val="238DED"/>
                </a:gs>
              </a:gsLst>
              <a:lin ang="7200000" scaled="0"/>
            </a:gradFill>
            <a:ln w="28575"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2" name="组合 31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981188" y="1784473"/>
            <a:ext cx="2967866" cy="954108"/>
            <a:chOff x="8548025" y="1459078"/>
            <a:chExt cx="2967866" cy="954108"/>
          </a:xfrm>
        </p:grpSpPr>
        <p:sp>
          <p:nvSpPr>
            <p:cNvPr id="33" name="矩形 32"/>
            <p:cNvSpPr/>
            <p:nvPr/>
          </p:nvSpPr>
          <p:spPr>
            <a:xfrm>
              <a:off x="8548025" y="1766855"/>
              <a:ext cx="296786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4" name="矩形 33"/>
            <p:cNvSpPr/>
            <p:nvPr/>
          </p:nvSpPr>
          <p:spPr>
            <a:xfrm>
              <a:off x="8548025" y="1459078"/>
              <a:ext cx="158921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35" name="组合 34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981188" y="5043044"/>
            <a:ext cx="2854850" cy="954108"/>
            <a:chOff x="8548025" y="1459078"/>
            <a:chExt cx="2854850" cy="954108"/>
          </a:xfrm>
        </p:grpSpPr>
        <p:sp>
          <p:nvSpPr>
            <p:cNvPr id="36" name="矩形 35"/>
            <p:cNvSpPr/>
            <p:nvPr/>
          </p:nvSpPr>
          <p:spPr>
            <a:xfrm>
              <a:off x="8548025" y="1766855"/>
              <a:ext cx="28548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7" name="矩形 36"/>
            <p:cNvSpPr/>
            <p:nvPr/>
          </p:nvSpPr>
          <p:spPr>
            <a:xfrm>
              <a:off x="8548025" y="1459078"/>
              <a:ext cx="158921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38" name="组合 37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981188" y="3459777"/>
            <a:ext cx="2854850" cy="954108"/>
            <a:chOff x="8548025" y="1459078"/>
            <a:chExt cx="2854850" cy="954108"/>
          </a:xfrm>
        </p:grpSpPr>
        <p:sp>
          <p:nvSpPr>
            <p:cNvPr id="39" name="矩形 38"/>
            <p:cNvSpPr/>
            <p:nvPr/>
          </p:nvSpPr>
          <p:spPr>
            <a:xfrm>
              <a:off x="8548025" y="1766855"/>
              <a:ext cx="28548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8548025" y="1459078"/>
              <a:ext cx="1589210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1" name="组合 40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242697" y="5310026"/>
            <a:ext cx="367805" cy="366477"/>
            <a:chOff x="5287964" y="2994026"/>
            <a:chExt cx="879475" cy="876300"/>
          </a:xfrm>
          <a:solidFill>
            <a:schemeClr val="bg1"/>
          </a:solidFill>
        </p:grpSpPr>
        <p:sp>
          <p:nvSpPr>
            <p:cNvPr id="42" name="Freeform 75"/>
            <p:cNvSpPr>
              <a:spLocks noEditPoints="1"/>
            </p:cNvSpPr>
            <p:nvPr/>
          </p:nvSpPr>
          <p:spPr bwMode="auto">
            <a:xfrm>
              <a:off x="5287964" y="3076576"/>
              <a:ext cx="796925" cy="793750"/>
            </a:xfrm>
            <a:custGeom>
              <a:avLst/>
              <a:gdLst>
                <a:gd name="T0" fmla="*/ 105 w 211"/>
                <a:gd name="T1" fmla="*/ 211 h 211"/>
                <a:gd name="T2" fmla="*/ 211 w 211"/>
                <a:gd name="T3" fmla="*/ 106 h 211"/>
                <a:gd name="T4" fmla="*/ 198 w 211"/>
                <a:gd name="T5" fmla="*/ 56 h 211"/>
                <a:gd name="T6" fmla="*/ 196 w 211"/>
                <a:gd name="T7" fmla="*/ 56 h 211"/>
                <a:gd name="T8" fmla="*/ 194 w 211"/>
                <a:gd name="T9" fmla="*/ 56 h 211"/>
                <a:gd name="T10" fmla="*/ 181 w 211"/>
                <a:gd name="T11" fmla="*/ 55 h 211"/>
                <a:gd name="T12" fmla="*/ 171 w 211"/>
                <a:gd name="T13" fmla="*/ 65 h 211"/>
                <a:gd name="T14" fmla="*/ 183 w 211"/>
                <a:gd name="T15" fmla="*/ 106 h 211"/>
                <a:gd name="T16" fmla="*/ 105 w 211"/>
                <a:gd name="T17" fmla="*/ 183 h 211"/>
                <a:gd name="T18" fmla="*/ 28 w 211"/>
                <a:gd name="T19" fmla="*/ 106 h 211"/>
                <a:gd name="T20" fmla="*/ 105 w 211"/>
                <a:gd name="T21" fmla="*/ 28 h 211"/>
                <a:gd name="T22" fmla="*/ 146 w 211"/>
                <a:gd name="T23" fmla="*/ 40 h 211"/>
                <a:gd name="T24" fmla="*/ 155 w 211"/>
                <a:gd name="T25" fmla="*/ 31 h 211"/>
                <a:gd name="T26" fmla="*/ 154 w 211"/>
                <a:gd name="T27" fmla="*/ 16 h 211"/>
                <a:gd name="T28" fmla="*/ 154 w 211"/>
                <a:gd name="T29" fmla="*/ 12 h 211"/>
                <a:gd name="T30" fmla="*/ 105 w 211"/>
                <a:gd name="T31" fmla="*/ 0 h 211"/>
                <a:gd name="T32" fmla="*/ 0 w 211"/>
                <a:gd name="T33" fmla="*/ 106 h 211"/>
                <a:gd name="T34" fmla="*/ 105 w 211"/>
                <a:gd name="T35" fmla="*/ 211 h 211"/>
                <a:gd name="T36" fmla="*/ 105 w 211"/>
                <a:gd name="T37" fmla="*/ 211 h 211"/>
                <a:gd name="T38" fmla="*/ 105 w 211"/>
                <a:gd name="T39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1" h="211">
                  <a:moveTo>
                    <a:pt x="105" y="211"/>
                  </a:moveTo>
                  <a:cubicBezTo>
                    <a:pt x="164" y="211"/>
                    <a:pt x="211" y="164"/>
                    <a:pt x="211" y="106"/>
                  </a:cubicBezTo>
                  <a:cubicBezTo>
                    <a:pt x="211" y="88"/>
                    <a:pt x="206" y="71"/>
                    <a:pt x="198" y="56"/>
                  </a:cubicBezTo>
                  <a:cubicBezTo>
                    <a:pt x="198" y="56"/>
                    <a:pt x="197" y="56"/>
                    <a:pt x="196" y="56"/>
                  </a:cubicBezTo>
                  <a:cubicBezTo>
                    <a:pt x="195" y="56"/>
                    <a:pt x="195" y="56"/>
                    <a:pt x="194" y="56"/>
                  </a:cubicBezTo>
                  <a:cubicBezTo>
                    <a:pt x="181" y="55"/>
                    <a:pt x="181" y="55"/>
                    <a:pt x="181" y="55"/>
                  </a:cubicBezTo>
                  <a:cubicBezTo>
                    <a:pt x="171" y="65"/>
                    <a:pt x="171" y="65"/>
                    <a:pt x="171" y="65"/>
                  </a:cubicBezTo>
                  <a:cubicBezTo>
                    <a:pt x="179" y="77"/>
                    <a:pt x="183" y="91"/>
                    <a:pt x="183" y="106"/>
                  </a:cubicBezTo>
                  <a:cubicBezTo>
                    <a:pt x="183" y="149"/>
                    <a:pt x="148" y="183"/>
                    <a:pt x="105" y="183"/>
                  </a:cubicBezTo>
                  <a:cubicBezTo>
                    <a:pt x="62" y="183"/>
                    <a:pt x="28" y="149"/>
                    <a:pt x="28" y="106"/>
                  </a:cubicBezTo>
                  <a:cubicBezTo>
                    <a:pt x="28" y="63"/>
                    <a:pt x="62" y="28"/>
                    <a:pt x="105" y="28"/>
                  </a:cubicBezTo>
                  <a:cubicBezTo>
                    <a:pt x="120" y="28"/>
                    <a:pt x="134" y="32"/>
                    <a:pt x="146" y="40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4" y="16"/>
                    <a:pt x="154" y="16"/>
                    <a:pt x="154" y="16"/>
                  </a:cubicBezTo>
                  <a:cubicBezTo>
                    <a:pt x="154" y="14"/>
                    <a:pt x="154" y="13"/>
                    <a:pt x="154" y="12"/>
                  </a:cubicBezTo>
                  <a:cubicBezTo>
                    <a:pt x="139" y="5"/>
                    <a:pt x="123" y="0"/>
                    <a:pt x="105" y="0"/>
                  </a:cubicBezTo>
                  <a:cubicBezTo>
                    <a:pt x="47" y="0"/>
                    <a:pt x="0" y="48"/>
                    <a:pt x="0" y="106"/>
                  </a:cubicBezTo>
                  <a:cubicBezTo>
                    <a:pt x="0" y="164"/>
                    <a:pt x="47" y="211"/>
                    <a:pt x="105" y="211"/>
                  </a:cubicBezTo>
                  <a:close/>
                  <a:moveTo>
                    <a:pt x="105" y="211"/>
                  </a:moveTo>
                  <a:cubicBezTo>
                    <a:pt x="105" y="211"/>
                    <a:pt x="105" y="211"/>
                    <a:pt x="105" y="2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76"/>
            <p:cNvSpPr>
              <a:spLocks noEditPoints="1"/>
            </p:cNvSpPr>
            <p:nvPr/>
          </p:nvSpPr>
          <p:spPr bwMode="auto">
            <a:xfrm>
              <a:off x="5487989" y="3279776"/>
              <a:ext cx="392113" cy="392113"/>
            </a:xfrm>
            <a:custGeom>
              <a:avLst/>
              <a:gdLst>
                <a:gd name="T0" fmla="*/ 52 w 104"/>
                <a:gd name="T1" fmla="*/ 25 h 104"/>
                <a:gd name="T2" fmla="*/ 54 w 104"/>
                <a:gd name="T3" fmla="*/ 25 h 104"/>
                <a:gd name="T4" fmla="*/ 74 w 104"/>
                <a:gd name="T5" fmla="*/ 5 h 104"/>
                <a:gd name="T6" fmla="*/ 74 w 104"/>
                <a:gd name="T7" fmla="*/ 5 h 104"/>
                <a:gd name="T8" fmla="*/ 52 w 104"/>
                <a:gd name="T9" fmla="*/ 0 h 104"/>
                <a:gd name="T10" fmla="*/ 0 w 104"/>
                <a:gd name="T11" fmla="*/ 52 h 104"/>
                <a:gd name="T12" fmla="*/ 52 w 104"/>
                <a:gd name="T13" fmla="*/ 104 h 104"/>
                <a:gd name="T14" fmla="*/ 104 w 104"/>
                <a:gd name="T15" fmla="*/ 52 h 104"/>
                <a:gd name="T16" fmla="*/ 99 w 104"/>
                <a:gd name="T17" fmla="*/ 30 h 104"/>
                <a:gd name="T18" fmla="*/ 99 w 104"/>
                <a:gd name="T19" fmla="*/ 30 h 104"/>
                <a:gd name="T20" fmla="*/ 79 w 104"/>
                <a:gd name="T21" fmla="*/ 50 h 104"/>
                <a:gd name="T22" fmla="*/ 79 w 104"/>
                <a:gd name="T23" fmla="*/ 52 h 104"/>
                <a:gd name="T24" fmla="*/ 52 w 104"/>
                <a:gd name="T25" fmla="*/ 79 h 104"/>
                <a:gd name="T26" fmla="*/ 25 w 104"/>
                <a:gd name="T27" fmla="*/ 52 h 104"/>
                <a:gd name="T28" fmla="*/ 52 w 104"/>
                <a:gd name="T29" fmla="*/ 25 h 104"/>
                <a:gd name="T30" fmla="*/ 52 w 104"/>
                <a:gd name="T31" fmla="*/ 25 h 104"/>
                <a:gd name="T32" fmla="*/ 52 w 104"/>
                <a:gd name="T33" fmla="*/ 2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4" h="104">
                  <a:moveTo>
                    <a:pt x="52" y="25"/>
                  </a:moveTo>
                  <a:cubicBezTo>
                    <a:pt x="53" y="25"/>
                    <a:pt x="54" y="25"/>
                    <a:pt x="54" y="25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68" y="2"/>
                    <a:pt x="60" y="0"/>
                    <a:pt x="52" y="0"/>
                  </a:cubicBezTo>
                  <a:cubicBezTo>
                    <a:pt x="24" y="0"/>
                    <a:pt x="0" y="23"/>
                    <a:pt x="0" y="52"/>
                  </a:cubicBezTo>
                  <a:cubicBezTo>
                    <a:pt x="0" y="81"/>
                    <a:pt x="24" y="104"/>
                    <a:pt x="52" y="104"/>
                  </a:cubicBezTo>
                  <a:cubicBezTo>
                    <a:pt x="81" y="104"/>
                    <a:pt x="104" y="81"/>
                    <a:pt x="104" y="52"/>
                  </a:cubicBezTo>
                  <a:cubicBezTo>
                    <a:pt x="104" y="44"/>
                    <a:pt x="102" y="37"/>
                    <a:pt x="99" y="30"/>
                  </a:cubicBezTo>
                  <a:cubicBezTo>
                    <a:pt x="99" y="30"/>
                    <a:pt x="99" y="30"/>
                    <a:pt x="99" y="30"/>
                  </a:cubicBezTo>
                  <a:cubicBezTo>
                    <a:pt x="79" y="50"/>
                    <a:pt x="79" y="50"/>
                    <a:pt x="79" y="50"/>
                  </a:cubicBezTo>
                  <a:cubicBezTo>
                    <a:pt x="79" y="50"/>
                    <a:pt x="79" y="51"/>
                    <a:pt x="79" y="52"/>
                  </a:cubicBezTo>
                  <a:cubicBezTo>
                    <a:pt x="79" y="67"/>
                    <a:pt x="67" y="79"/>
                    <a:pt x="52" y="79"/>
                  </a:cubicBezTo>
                  <a:cubicBezTo>
                    <a:pt x="37" y="79"/>
                    <a:pt x="25" y="67"/>
                    <a:pt x="25" y="52"/>
                  </a:cubicBezTo>
                  <a:cubicBezTo>
                    <a:pt x="25" y="37"/>
                    <a:pt x="37" y="25"/>
                    <a:pt x="52" y="25"/>
                  </a:cubicBezTo>
                  <a:close/>
                  <a:moveTo>
                    <a:pt x="52" y="25"/>
                  </a:moveTo>
                  <a:cubicBezTo>
                    <a:pt x="52" y="25"/>
                    <a:pt x="52" y="25"/>
                    <a:pt x="52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77"/>
            <p:cNvSpPr>
              <a:spLocks noEditPoints="1"/>
            </p:cNvSpPr>
            <p:nvPr/>
          </p:nvSpPr>
          <p:spPr bwMode="auto">
            <a:xfrm>
              <a:off x="5722939" y="2994026"/>
              <a:ext cx="444500" cy="441325"/>
            </a:xfrm>
            <a:custGeom>
              <a:avLst/>
              <a:gdLst>
                <a:gd name="T0" fmla="*/ 99 w 118"/>
                <a:gd name="T1" fmla="*/ 32 h 117"/>
                <a:gd name="T2" fmla="*/ 105 w 118"/>
                <a:gd name="T3" fmla="*/ 26 h 117"/>
                <a:gd name="T4" fmla="*/ 105 w 118"/>
                <a:gd name="T5" fmla="*/ 17 h 117"/>
                <a:gd name="T6" fmla="*/ 101 w 118"/>
                <a:gd name="T7" fmla="*/ 13 h 117"/>
                <a:gd name="T8" fmla="*/ 96 w 118"/>
                <a:gd name="T9" fmla="*/ 11 h 117"/>
                <a:gd name="T10" fmla="*/ 92 w 118"/>
                <a:gd name="T11" fmla="*/ 13 h 117"/>
                <a:gd name="T12" fmla="*/ 85 w 118"/>
                <a:gd name="T13" fmla="*/ 19 h 117"/>
                <a:gd name="T14" fmla="*/ 84 w 118"/>
                <a:gd name="T15" fmla="*/ 2 h 117"/>
                <a:gd name="T16" fmla="*/ 82 w 118"/>
                <a:gd name="T17" fmla="*/ 0 h 117"/>
                <a:gd name="T18" fmla="*/ 80 w 118"/>
                <a:gd name="T19" fmla="*/ 1 h 117"/>
                <a:gd name="T20" fmla="*/ 54 w 118"/>
                <a:gd name="T21" fmla="*/ 26 h 117"/>
                <a:gd name="T22" fmla="*/ 51 w 118"/>
                <a:gd name="T23" fmla="*/ 35 h 117"/>
                <a:gd name="T24" fmla="*/ 51 w 118"/>
                <a:gd name="T25" fmla="*/ 36 h 117"/>
                <a:gd name="T26" fmla="*/ 52 w 118"/>
                <a:gd name="T27" fmla="*/ 52 h 117"/>
                <a:gd name="T28" fmla="*/ 43 w 118"/>
                <a:gd name="T29" fmla="*/ 62 h 117"/>
                <a:gd name="T30" fmla="*/ 26 w 118"/>
                <a:gd name="T31" fmla="*/ 78 h 117"/>
                <a:gd name="T32" fmla="*/ 26 w 118"/>
                <a:gd name="T33" fmla="*/ 79 h 117"/>
                <a:gd name="T34" fmla="*/ 10 w 118"/>
                <a:gd name="T35" fmla="*/ 95 h 117"/>
                <a:gd name="T36" fmla="*/ 2 w 118"/>
                <a:gd name="T37" fmla="*/ 102 h 117"/>
                <a:gd name="T38" fmla="*/ 1 w 118"/>
                <a:gd name="T39" fmla="*/ 106 h 117"/>
                <a:gd name="T40" fmla="*/ 0 w 118"/>
                <a:gd name="T41" fmla="*/ 111 h 117"/>
                <a:gd name="T42" fmla="*/ 6 w 118"/>
                <a:gd name="T43" fmla="*/ 117 h 117"/>
                <a:gd name="T44" fmla="*/ 6 w 118"/>
                <a:gd name="T45" fmla="*/ 117 h 117"/>
                <a:gd name="T46" fmla="*/ 12 w 118"/>
                <a:gd name="T47" fmla="*/ 117 h 117"/>
                <a:gd name="T48" fmla="*/ 16 w 118"/>
                <a:gd name="T49" fmla="*/ 115 h 117"/>
                <a:gd name="T50" fmla="*/ 66 w 118"/>
                <a:gd name="T51" fmla="*/ 65 h 117"/>
                <a:gd name="T52" fmla="*/ 81 w 118"/>
                <a:gd name="T53" fmla="*/ 66 h 117"/>
                <a:gd name="T54" fmla="*/ 82 w 118"/>
                <a:gd name="T55" fmla="*/ 66 h 117"/>
                <a:gd name="T56" fmla="*/ 83 w 118"/>
                <a:gd name="T57" fmla="*/ 66 h 117"/>
                <a:gd name="T58" fmla="*/ 91 w 118"/>
                <a:gd name="T59" fmla="*/ 63 h 117"/>
                <a:gd name="T60" fmla="*/ 116 w 118"/>
                <a:gd name="T61" fmla="*/ 37 h 117"/>
                <a:gd name="T62" fmla="*/ 115 w 118"/>
                <a:gd name="T63" fmla="*/ 33 h 117"/>
                <a:gd name="T64" fmla="*/ 99 w 118"/>
                <a:gd name="T65" fmla="*/ 32 h 117"/>
                <a:gd name="T66" fmla="*/ 99 w 118"/>
                <a:gd name="T67" fmla="*/ 32 h 117"/>
                <a:gd name="T68" fmla="*/ 99 w 118"/>
                <a:gd name="T69" fmla="*/ 3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8" h="117">
                  <a:moveTo>
                    <a:pt x="99" y="32"/>
                  </a:moveTo>
                  <a:cubicBezTo>
                    <a:pt x="105" y="26"/>
                    <a:pt x="105" y="26"/>
                    <a:pt x="105" y="26"/>
                  </a:cubicBezTo>
                  <a:cubicBezTo>
                    <a:pt x="108" y="24"/>
                    <a:pt x="108" y="20"/>
                    <a:pt x="105" y="17"/>
                  </a:cubicBezTo>
                  <a:cubicBezTo>
                    <a:pt x="101" y="13"/>
                    <a:pt x="101" y="13"/>
                    <a:pt x="101" y="13"/>
                  </a:cubicBezTo>
                  <a:cubicBezTo>
                    <a:pt x="100" y="12"/>
                    <a:pt x="98" y="11"/>
                    <a:pt x="96" y="11"/>
                  </a:cubicBezTo>
                  <a:cubicBezTo>
                    <a:pt x="95" y="11"/>
                    <a:pt x="93" y="12"/>
                    <a:pt x="92" y="13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4" y="2"/>
                    <a:pt x="84" y="2"/>
                    <a:pt x="84" y="2"/>
                  </a:cubicBezTo>
                  <a:cubicBezTo>
                    <a:pt x="84" y="1"/>
                    <a:pt x="83" y="0"/>
                    <a:pt x="82" y="0"/>
                  </a:cubicBezTo>
                  <a:cubicBezTo>
                    <a:pt x="81" y="0"/>
                    <a:pt x="80" y="0"/>
                    <a:pt x="80" y="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2" y="29"/>
                    <a:pt x="51" y="32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1" y="103"/>
                    <a:pt x="1" y="104"/>
                    <a:pt x="1" y="106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5"/>
                    <a:pt x="3" y="11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12" y="117"/>
                    <a:pt x="12" y="117"/>
                    <a:pt x="12" y="117"/>
                  </a:cubicBezTo>
                  <a:cubicBezTo>
                    <a:pt x="14" y="117"/>
                    <a:pt x="15" y="116"/>
                    <a:pt x="16" y="115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81" y="66"/>
                    <a:pt x="81" y="66"/>
                    <a:pt x="81" y="66"/>
                  </a:cubicBezTo>
                  <a:cubicBezTo>
                    <a:pt x="82" y="66"/>
                    <a:pt x="82" y="66"/>
                    <a:pt x="82" y="66"/>
                  </a:cubicBezTo>
                  <a:cubicBezTo>
                    <a:pt x="82" y="66"/>
                    <a:pt x="82" y="66"/>
                    <a:pt x="83" y="66"/>
                  </a:cubicBezTo>
                  <a:cubicBezTo>
                    <a:pt x="86" y="66"/>
                    <a:pt x="89" y="65"/>
                    <a:pt x="91" y="63"/>
                  </a:cubicBezTo>
                  <a:cubicBezTo>
                    <a:pt x="116" y="37"/>
                    <a:pt x="116" y="37"/>
                    <a:pt x="116" y="37"/>
                  </a:cubicBezTo>
                  <a:cubicBezTo>
                    <a:pt x="118" y="36"/>
                    <a:pt x="117" y="33"/>
                    <a:pt x="115" y="33"/>
                  </a:cubicBezTo>
                  <a:lnTo>
                    <a:pt x="99" y="32"/>
                  </a:lnTo>
                  <a:close/>
                  <a:moveTo>
                    <a:pt x="99" y="32"/>
                  </a:moveTo>
                  <a:cubicBezTo>
                    <a:pt x="99" y="32"/>
                    <a:pt x="99" y="32"/>
                    <a:pt x="99" y="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" name="组合 44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237831" y="2028991"/>
            <a:ext cx="369488" cy="372593"/>
            <a:chOff x="5216526" y="1358901"/>
            <a:chExt cx="566738" cy="571500"/>
          </a:xfrm>
          <a:solidFill>
            <a:schemeClr val="bg1"/>
          </a:solidFill>
        </p:grpSpPr>
        <p:sp>
          <p:nvSpPr>
            <p:cNvPr id="46" name="Freeform 78"/>
            <p:cNvSpPr/>
            <p:nvPr/>
          </p:nvSpPr>
          <p:spPr bwMode="auto">
            <a:xfrm>
              <a:off x="5416551" y="1562101"/>
              <a:ext cx="366713" cy="368300"/>
            </a:xfrm>
            <a:custGeom>
              <a:avLst/>
              <a:gdLst>
                <a:gd name="T0" fmla="*/ 27 w 97"/>
                <a:gd name="T1" fmla="*/ 26 h 98"/>
                <a:gd name="T2" fmla="*/ 26 w 97"/>
                <a:gd name="T3" fmla="*/ 27 h 98"/>
                <a:gd name="T4" fmla="*/ 0 w 97"/>
                <a:gd name="T5" fmla="*/ 90 h 98"/>
                <a:gd name="T6" fmla="*/ 0 w 97"/>
                <a:gd name="T7" fmla="*/ 91 h 98"/>
                <a:gd name="T8" fmla="*/ 1 w 97"/>
                <a:gd name="T9" fmla="*/ 93 h 98"/>
                <a:gd name="T10" fmla="*/ 53 w 97"/>
                <a:gd name="T11" fmla="*/ 89 h 98"/>
                <a:gd name="T12" fmla="*/ 89 w 97"/>
                <a:gd name="T13" fmla="*/ 51 h 98"/>
                <a:gd name="T14" fmla="*/ 92 w 97"/>
                <a:gd name="T15" fmla="*/ 2 h 98"/>
                <a:gd name="T16" fmla="*/ 91 w 97"/>
                <a:gd name="T17" fmla="*/ 1 h 98"/>
                <a:gd name="T18" fmla="*/ 89 w 97"/>
                <a:gd name="T19" fmla="*/ 1 h 98"/>
                <a:gd name="T20" fmla="*/ 27 w 97"/>
                <a:gd name="T21" fmla="*/ 2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7" h="98">
                  <a:moveTo>
                    <a:pt x="27" y="26"/>
                  </a:moveTo>
                  <a:cubicBezTo>
                    <a:pt x="26" y="26"/>
                    <a:pt x="26" y="27"/>
                    <a:pt x="26" y="27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1"/>
                    <a:pt x="0" y="91"/>
                  </a:cubicBezTo>
                  <a:cubicBezTo>
                    <a:pt x="0" y="92"/>
                    <a:pt x="1" y="92"/>
                    <a:pt x="1" y="93"/>
                  </a:cubicBezTo>
                  <a:cubicBezTo>
                    <a:pt x="19" y="98"/>
                    <a:pt x="37" y="96"/>
                    <a:pt x="53" y="89"/>
                  </a:cubicBezTo>
                  <a:cubicBezTo>
                    <a:pt x="70" y="81"/>
                    <a:pt x="82" y="67"/>
                    <a:pt x="89" y="51"/>
                  </a:cubicBezTo>
                  <a:cubicBezTo>
                    <a:pt x="96" y="35"/>
                    <a:pt x="97" y="18"/>
                    <a:pt x="92" y="2"/>
                  </a:cubicBezTo>
                  <a:cubicBezTo>
                    <a:pt x="92" y="2"/>
                    <a:pt x="92" y="1"/>
                    <a:pt x="91" y="1"/>
                  </a:cubicBezTo>
                  <a:cubicBezTo>
                    <a:pt x="90" y="0"/>
                    <a:pt x="90" y="0"/>
                    <a:pt x="89" y="1"/>
                  </a:cubicBezTo>
                  <a:lnTo>
                    <a:pt x="27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79"/>
            <p:cNvSpPr>
              <a:spLocks noEditPoints="1"/>
            </p:cNvSpPr>
            <p:nvPr/>
          </p:nvSpPr>
          <p:spPr bwMode="auto">
            <a:xfrm>
              <a:off x="5359401" y="1358901"/>
              <a:ext cx="385763" cy="263525"/>
            </a:xfrm>
            <a:custGeom>
              <a:avLst/>
              <a:gdLst>
                <a:gd name="T0" fmla="*/ 41 w 102"/>
                <a:gd name="T1" fmla="*/ 69 h 70"/>
                <a:gd name="T2" fmla="*/ 100 w 102"/>
                <a:gd name="T3" fmla="*/ 45 h 70"/>
                <a:gd name="T4" fmla="*/ 101 w 102"/>
                <a:gd name="T5" fmla="*/ 43 h 70"/>
                <a:gd name="T6" fmla="*/ 101 w 102"/>
                <a:gd name="T7" fmla="*/ 42 h 70"/>
                <a:gd name="T8" fmla="*/ 65 w 102"/>
                <a:gd name="T9" fmla="*/ 9 h 70"/>
                <a:gd name="T10" fmla="*/ 1 w 102"/>
                <a:gd name="T11" fmla="*/ 13 h 70"/>
                <a:gd name="T12" fmla="*/ 0 w 102"/>
                <a:gd name="T13" fmla="*/ 14 h 70"/>
                <a:gd name="T14" fmla="*/ 0 w 102"/>
                <a:gd name="T15" fmla="*/ 14 h 70"/>
                <a:gd name="T16" fmla="*/ 0 w 102"/>
                <a:gd name="T17" fmla="*/ 16 h 70"/>
                <a:gd name="T18" fmla="*/ 38 w 102"/>
                <a:gd name="T19" fmla="*/ 68 h 70"/>
                <a:gd name="T20" fmla="*/ 41 w 102"/>
                <a:gd name="T21" fmla="*/ 69 h 70"/>
                <a:gd name="T22" fmla="*/ 43 w 102"/>
                <a:gd name="T23" fmla="*/ 56 h 70"/>
                <a:gd name="T24" fmla="*/ 16 w 102"/>
                <a:gd name="T25" fmla="*/ 19 h 70"/>
                <a:gd name="T26" fmla="*/ 32 w 102"/>
                <a:gd name="T27" fmla="*/ 15 h 70"/>
                <a:gd name="T28" fmla="*/ 61 w 102"/>
                <a:gd name="T29" fmla="*/ 20 h 70"/>
                <a:gd name="T30" fmla="*/ 79 w 102"/>
                <a:gd name="T31" fmla="*/ 31 h 70"/>
                <a:gd name="T32" fmla="*/ 85 w 102"/>
                <a:gd name="T33" fmla="*/ 38 h 70"/>
                <a:gd name="T34" fmla="*/ 43 w 102"/>
                <a:gd name="T35" fmla="*/ 56 h 70"/>
                <a:gd name="T36" fmla="*/ 43 w 102"/>
                <a:gd name="T37" fmla="*/ 56 h 70"/>
                <a:gd name="T38" fmla="*/ 43 w 102"/>
                <a:gd name="T39" fmla="*/ 5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2" h="70">
                  <a:moveTo>
                    <a:pt x="41" y="69"/>
                  </a:moveTo>
                  <a:cubicBezTo>
                    <a:pt x="100" y="45"/>
                    <a:pt x="100" y="45"/>
                    <a:pt x="100" y="45"/>
                  </a:cubicBezTo>
                  <a:cubicBezTo>
                    <a:pt x="101" y="44"/>
                    <a:pt x="101" y="44"/>
                    <a:pt x="101" y="43"/>
                  </a:cubicBezTo>
                  <a:cubicBezTo>
                    <a:pt x="102" y="43"/>
                    <a:pt x="102" y="42"/>
                    <a:pt x="101" y="42"/>
                  </a:cubicBezTo>
                  <a:cubicBezTo>
                    <a:pt x="93" y="27"/>
                    <a:pt x="81" y="15"/>
                    <a:pt x="65" y="9"/>
                  </a:cubicBezTo>
                  <a:cubicBezTo>
                    <a:pt x="44" y="0"/>
                    <a:pt x="21" y="2"/>
                    <a:pt x="1" y="13"/>
                  </a:cubicBezTo>
                  <a:cubicBezTo>
                    <a:pt x="1" y="13"/>
                    <a:pt x="0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9"/>
                    <a:pt x="40" y="70"/>
                    <a:pt x="41" y="69"/>
                  </a:cubicBezTo>
                  <a:close/>
                  <a:moveTo>
                    <a:pt x="43" y="56"/>
                  </a:moveTo>
                  <a:cubicBezTo>
                    <a:pt x="16" y="19"/>
                    <a:pt x="16" y="19"/>
                    <a:pt x="16" y="19"/>
                  </a:cubicBezTo>
                  <a:cubicBezTo>
                    <a:pt x="22" y="17"/>
                    <a:pt x="27" y="16"/>
                    <a:pt x="32" y="15"/>
                  </a:cubicBezTo>
                  <a:cubicBezTo>
                    <a:pt x="42" y="14"/>
                    <a:pt x="52" y="16"/>
                    <a:pt x="61" y="20"/>
                  </a:cubicBezTo>
                  <a:cubicBezTo>
                    <a:pt x="67" y="23"/>
                    <a:pt x="74" y="26"/>
                    <a:pt x="79" y="31"/>
                  </a:cubicBezTo>
                  <a:cubicBezTo>
                    <a:pt x="81" y="34"/>
                    <a:pt x="83" y="36"/>
                    <a:pt x="85" y="38"/>
                  </a:cubicBezTo>
                  <a:lnTo>
                    <a:pt x="43" y="56"/>
                  </a:lnTo>
                  <a:close/>
                  <a:moveTo>
                    <a:pt x="43" y="56"/>
                  </a:moveTo>
                  <a:cubicBezTo>
                    <a:pt x="43" y="56"/>
                    <a:pt x="43" y="56"/>
                    <a:pt x="43" y="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8" name="Freeform 80"/>
            <p:cNvSpPr>
              <a:spLocks noEditPoints="1"/>
            </p:cNvSpPr>
            <p:nvPr/>
          </p:nvSpPr>
          <p:spPr bwMode="auto">
            <a:xfrm>
              <a:off x="5216526" y="1438276"/>
              <a:ext cx="260350" cy="450850"/>
            </a:xfrm>
            <a:custGeom>
              <a:avLst/>
              <a:gdLst>
                <a:gd name="T0" fmla="*/ 43 w 69"/>
                <a:gd name="T1" fmla="*/ 118 h 120"/>
                <a:gd name="T2" fmla="*/ 68 w 69"/>
                <a:gd name="T3" fmla="*/ 57 h 120"/>
                <a:gd name="T4" fmla="*/ 68 w 69"/>
                <a:gd name="T5" fmla="*/ 55 h 120"/>
                <a:gd name="T6" fmla="*/ 29 w 69"/>
                <a:gd name="T7" fmla="*/ 1 h 120"/>
                <a:gd name="T8" fmla="*/ 28 w 69"/>
                <a:gd name="T9" fmla="*/ 0 h 120"/>
                <a:gd name="T10" fmla="*/ 26 w 69"/>
                <a:gd name="T11" fmla="*/ 1 h 120"/>
                <a:gd name="T12" fmla="*/ 8 w 69"/>
                <a:gd name="T13" fmla="*/ 27 h 120"/>
                <a:gd name="T14" fmla="*/ 6 w 69"/>
                <a:gd name="T15" fmla="*/ 80 h 120"/>
                <a:gd name="T16" fmla="*/ 40 w 69"/>
                <a:gd name="T17" fmla="*/ 119 h 120"/>
                <a:gd name="T18" fmla="*/ 42 w 69"/>
                <a:gd name="T19" fmla="*/ 120 h 120"/>
                <a:gd name="T20" fmla="*/ 43 w 69"/>
                <a:gd name="T21" fmla="*/ 118 h 120"/>
                <a:gd name="T22" fmla="*/ 43 w 69"/>
                <a:gd name="T23" fmla="*/ 118 h 120"/>
                <a:gd name="T24" fmla="*/ 43 w 69"/>
                <a:gd name="T25" fmla="*/ 1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120">
                  <a:moveTo>
                    <a:pt x="43" y="118"/>
                  </a:moveTo>
                  <a:cubicBezTo>
                    <a:pt x="68" y="57"/>
                    <a:pt x="68" y="57"/>
                    <a:pt x="68" y="57"/>
                  </a:cubicBezTo>
                  <a:cubicBezTo>
                    <a:pt x="69" y="57"/>
                    <a:pt x="69" y="56"/>
                    <a:pt x="68" y="55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8" y="0"/>
                  </a:cubicBezTo>
                  <a:cubicBezTo>
                    <a:pt x="27" y="0"/>
                    <a:pt x="27" y="1"/>
                    <a:pt x="26" y="1"/>
                  </a:cubicBezTo>
                  <a:cubicBezTo>
                    <a:pt x="18" y="8"/>
                    <a:pt x="12" y="17"/>
                    <a:pt x="8" y="27"/>
                  </a:cubicBezTo>
                  <a:cubicBezTo>
                    <a:pt x="1" y="44"/>
                    <a:pt x="0" y="63"/>
                    <a:pt x="6" y="80"/>
                  </a:cubicBezTo>
                  <a:cubicBezTo>
                    <a:pt x="12" y="97"/>
                    <a:pt x="24" y="111"/>
                    <a:pt x="40" y="119"/>
                  </a:cubicBezTo>
                  <a:cubicBezTo>
                    <a:pt x="40" y="120"/>
                    <a:pt x="41" y="120"/>
                    <a:pt x="42" y="120"/>
                  </a:cubicBezTo>
                  <a:cubicBezTo>
                    <a:pt x="42" y="119"/>
                    <a:pt x="43" y="119"/>
                    <a:pt x="43" y="118"/>
                  </a:cubicBezTo>
                  <a:close/>
                  <a:moveTo>
                    <a:pt x="43" y="118"/>
                  </a:moveTo>
                  <a:cubicBezTo>
                    <a:pt x="43" y="118"/>
                    <a:pt x="43" y="118"/>
                    <a:pt x="43" y="1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9" name="组合 48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7194879" y="3685412"/>
            <a:ext cx="425378" cy="404678"/>
            <a:chOff x="6323014" y="4870451"/>
            <a:chExt cx="652463" cy="620713"/>
          </a:xfrm>
          <a:solidFill>
            <a:schemeClr val="bg1"/>
          </a:solidFill>
        </p:grpSpPr>
        <p:sp>
          <p:nvSpPr>
            <p:cNvPr id="50" name="Freeform 81"/>
            <p:cNvSpPr/>
            <p:nvPr/>
          </p:nvSpPr>
          <p:spPr bwMode="auto">
            <a:xfrm>
              <a:off x="6789739" y="4870451"/>
              <a:ext cx="185738" cy="185738"/>
            </a:xfrm>
            <a:custGeom>
              <a:avLst/>
              <a:gdLst>
                <a:gd name="T0" fmla="*/ 38 w 49"/>
                <a:gd name="T1" fmla="*/ 11 h 49"/>
                <a:gd name="T2" fmla="*/ 3 w 49"/>
                <a:gd name="T3" fmla="*/ 7 h 49"/>
                <a:gd name="T4" fmla="*/ 2 w 49"/>
                <a:gd name="T5" fmla="*/ 15 h 49"/>
                <a:gd name="T6" fmla="*/ 34 w 49"/>
                <a:gd name="T7" fmla="*/ 47 h 49"/>
                <a:gd name="T8" fmla="*/ 42 w 49"/>
                <a:gd name="T9" fmla="*/ 46 h 49"/>
                <a:gd name="T10" fmla="*/ 38 w 49"/>
                <a:gd name="T11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49">
                  <a:moveTo>
                    <a:pt x="38" y="11"/>
                  </a:moveTo>
                  <a:cubicBezTo>
                    <a:pt x="28" y="2"/>
                    <a:pt x="14" y="0"/>
                    <a:pt x="3" y="7"/>
                  </a:cubicBezTo>
                  <a:cubicBezTo>
                    <a:pt x="0" y="9"/>
                    <a:pt x="0" y="13"/>
                    <a:pt x="2" y="15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6" y="49"/>
                    <a:pt x="40" y="49"/>
                    <a:pt x="42" y="46"/>
                  </a:cubicBezTo>
                  <a:cubicBezTo>
                    <a:pt x="49" y="35"/>
                    <a:pt x="47" y="21"/>
                    <a:pt x="3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82"/>
            <p:cNvSpPr>
              <a:spLocks noEditPoints="1"/>
            </p:cNvSpPr>
            <p:nvPr/>
          </p:nvSpPr>
          <p:spPr bwMode="auto">
            <a:xfrm>
              <a:off x="6364289" y="4924426"/>
              <a:ext cx="554038" cy="566738"/>
            </a:xfrm>
            <a:custGeom>
              <a:avLst/>
              <a:gdLst>
                <a:gd name="T0" fmla="*/ 134 w 147"/>
                <a:gd name="T1" fmla="*/ 115 h 151"/>
                <a:gd name="T2" fmla="*/ 147 w 147"/>
                <a:gd name="T3" fmla="*/ 72 h 151"/>
                <a:gd name="T4" fmla="*/ 75 w 147"/>
                <a:gd name="T5" fmla="*/ 0 h 151"/>
                <a:gd name="T6" fmla="*/ 74 w 147"/>
                <a:gd name="T7" fmla="*/ 0 h 151"/>
                <a:gd name="T8" fmla="*/ 3 w 147"/>
                <a:gd name="T9" fmla="*/ 72 h 151"/>
                <a:gd name="T10" fmla="*/ 15 w 147"/>
                <a:gd name="T11" fmla="*/ 112 h 151"/>
                <a:gd name="T12" fmla="*/ 2 w 147"/>
                <a:gd name="T13" fmla="*/ 137 h 151"/>
                <a:gd name="T14" fmla="*/ 6 w 147"/>
                <a:gd name="T15" fmla="*/ 150 h 151"/>
                <a:gd name="T16" fmla="*/ 11 w 147"/>
                <a:gd name="T17" fmla="*/ 151 h 151"/>
                <a:gd name="T18" fmla="*/ 20 w 147"/>
                <a:gd name="T19" fmla="*/ 146 h 151"/>
                <a:gd name="T20" fmla="*/ 29 w 147"/>
                <a:gd name="T21" fmla="*/ 128 h 151"/>
                <a:gd name="T22" fmla="*/ 74 w 147"/>
                <a:gd name="T23" fmla="*/ 145 h 151"/>
                <a:gd name="T24" fmla="*/ 75 w 147"/>
                <a:gd name="T25" fmla="*/ 145 h 151"/>
                <a:gd name="T26" fmla="*/ 119 w 147"/>
                <a:gd name="T27" fmla="*/ 129 h 151"/>
                <a:gd name="T28" fmla="*/ 127 w 147"/>
                <a:gd name="T29" fmla="*/ 146 h 151"/>
                <a:gd name="T30" fmla="*/ 136 w 147"/>
                <a:gd name="T31" fmla="*/ 151 h 151"/>
                <a:gd name="T32" fmla="*/ 141 w 147"/>
                <a:gd name="T33" fmla="*/ 150 h 151"/>
                <a:gd name="T34" fmla="*/ 145 w 147"/>
                <a:gd name="T35" fmla="*/ 137 h 151"/>
                <a:gd name="T36" fmla="*/ 134 w 147"/>
                <a:gd name="T37" fmla="*/ 115 h 151"/>
                <a:gd name="T38" fmla="*/ 75 w 147"/>
                <a:gd name="T39" fmla="*/ 125 h 151"/>
                <a:gd name="T40" fmla="*/ 74 w 147"/>
                <a:gd name="T41" fmla="*/ 125 h 151"/>
                <a:gd name="T42" fmla="*/ 22 w 147"/>
                <a:gd name="T43" fmla="*/ 72 h 151"/>
                <a:gd name="T44" fmla="*/ 74 w 147"/>
                <a:gd name="T45" fmla="*/ 20 h 151"/>
                <a:gd name="T46" fmla="*/ 75 w 147"/>
                <a:gd name="T47" fmla="*/ 19 h 151"/>
                <a:gd name="T48" fmla="*/ 128 w 147"/>
                <a:gd name="T49" fmla="*/ 72 h 151"/>
                <a:gd name="T50" fmla="*/ 75 w 147"/>
                <a:gd name="T5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7" h="151">
                  <a:moveTo>
                    <a:pt x="134" y="115"/>
                  </a:moveTo>
                  <a:cubicBezTo>
                    <a:pt x="142" y="103"/>
                    <a:pt x="147" y="88"/>
                    <a:pt x="147" y="72"/>
                  </a:cubicBezTo>
                  <a:cubicBezTo>
                    <a:pt x="147" y="32"/>
                    <a:pt x="115" y="0"/>
                    <a:pt x="75" y="0"/>
                  </a:cubicBezTo>
                  <a:cubicBezTo>
                    <a:pt x="75" y="0"/>
                    <a:pt x="74" y="0"/>
                    <a:pt x="74" y="0"/>
                  </a:cubicBezTo>
                  <a:cubicBezTo>
                    <a:pt x="35" y="0"/>
                    <a:pt x="3" y="33"/>
                    <a:pt x="3" y="72"/>
                  </a:cubicBezTo>
                  <a:cubicBezTo>
                    <a:pt x="3" y="87"/>
                    <a:pt x="7" y="101"/>
                    <a:pt x="15" y="112"/>
                  </a:cubicBezTo>
                  <a:cubicBezTo>
                    <a:pt x="2" y="137"/>
                    <a:pt x="2" y="137"/>
                    <a:pt x="2" y="137"/>
                  </a:cubicBezTo>
                  <a:cubicBezTo>
                    <a:pt x="0" y="142"/>
                    <a:pt x="2" y="148"/>
                    <a:pt x="6" y="150"/>
                  </a:cubicBezTo>
                  <a:cubicBezTo>
                    <a:pt x="8" y="151"/>
                    <a:pt x="9" y="151"/>
                    <a:pt x="11" y="151"/>
                  </a:cubicBezTo>
                  <a:cubicBezTo>
                    <a:pt x="14" y="151"/>
                    <a:pt x="18" y="149"/>
                    <a:pt x="20" y="146"/>
                  </a:cubicBezTo>
                  <a:cubicBezTo>
                    <a:pt x="29" y="128"/>
                    <a:pt x="29" y="128"/>
                    <a:pt x="29" y="128"/>
                  </a:cubicBezTo>
                  <a:cubicBezTo>
                    <a:pt x="41" y="138"/>
                    <a:pt x="57" y="145"/>
                    <a:pt x="74" y="145"/>
                  </a:cubicBezTo>
                  <a:cubicBezTo>
                    <a:pt x="74" y="145"/>
                    <a:pt x="75" y="145"/>
                    <a:pt x="75" y="145"/>
                  </a:cubicBezTo>
                  <a:cubicBezTo>
                    <a:pt x="92" y="145"/>
                    <a:pt x="107" y="139"/>
                    <a:pt x="119" y="129"/>
                  </a:cubicBezTo>
                  <a:cubicBezTo>
                    <a:pt x="127" y="146"/>
                    <a:pt x="127" y="146"/>
                    <a:pt x="127" y="146"/>
                  </a:cubicBezTo>
                  <a:cubicBezTo>
                    <a:pt x="129" y="149"/>
                    <a:pt x="133" y="151"/>
                    <a:pt x="136" y="151"/>
                  </a:cubicBezTo>
                  <a:cubicBezTo>
                    <a:pt x="138" y="151"/>
                    <a:pt x="139" y="151"/>
                    <a:pt x="141" y="150"/>
                  </a:cubicBezTo>
                  <a:cubicBezTo>
                    <a:pt x="145" y="148"/>
                    <a:pt x="147" y="142"/>
                    <a:pt x="145" y="137"/>
                  </a:cubicBezTo>
                  <a:lnTo>
                    <a:pt x="134" y="115"/>
                  </a:lnTo>
                  <a:close/>
                  <a:moveTo>
                    <a:pt x="75" y="125"/>
                  </a:moveTo>
                  <a:cubicBezTo>
                    <a:pt x="75" y="125"/>
                    <a:pt x="74" y="125"/>
                    <a:pt x="74" y="125"/>
                  </a:cubicBezTo>
                  <a:cubicBezTo>
                    <a:pt x="45" y="125"/>
                    <a:pt x="22" y="101"/>
                    <a:pt x="22" y="72"/>
                  </a:cubicBezTo>
                  <a:cubicBezTo>
                    <a:pt x="22" y="43"/>
                    <a:pt x="45" y="20"/>
                    <a:pt x="74" y="20"/>
                  </a:cubicBezTo>
                  <a:cubicBezTo>
                    <a:pt x="74" y="20"/>
                    <a:pt x="75" y="19"/>
                    <a:pt x="75" y="19"/>
                  </a:cubicBezTo>
                  <a:cubicBezTo>
                    <a:pt x="104" y="19"/>
                    <a:pt x="128" y="43"/>
                    <a:pt x="128" y="72"/>
                  </a:cubicBezTo>
                  <a:cubicBezTo>
                    <a:pt x="128" y="102"/>
                    <a:pt x="104" y="125"/>
                    <a:pt x="75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83"/>
            <p:cNvSpPr/>
            <p:nvPr/>
          </p:nvSpPr>
          <p:spPr bwMode="auto">
            <a:xfrm>
              <a:off x="6534151" y="5092701"/>
              <a:ext cx="131763" cy="236538"/>
            </a:xfrm>
            <a:custGeom>
              <a:avLst/>
              <a:gdLst>
                <a:gd name="T0" fmla="*/ 30 w 35"/>
                <a:gd name="T1" fmla="*/ 0 h 63"/>
                <a:gd name="T2" fmla="*/ 29 w 35"/>
                <a:gd name="T3" fmla="*/ 0 h 63"/>
                <a:gd name="T4" fmla="*/ 24 w 35"/>
                <a:gd name="T5" fmla="*/ 6 h 63"/>
                <a:gd name="T6" fmla="*/ 24 w 35"/>
                <a:gd name="T7" fmla="*/ 27 h 63"/>
                <a:gd name="T8" fmla="*/ 2 w 35"/>
                <a:gd name="T9" fmla="*/ 54 h 63"/>
                <a:gd name="T10" fmla="*/ 3 w 35"/>
                <a:gd name="T11" fmla="*/ 61 h 63"/>
                <a:gd name="T12" fmla="*/ 6 w 35"/>
                <a:gd name="T13" fmla="*/ 63 h 63"/>
                <a:gd name="T14" fmla="*/ 10 w 35"/>
                <a:gd name="T15" fmla="*/ 61 h 63"/>
                <a:gd name="T16" fmla="*/ 29 w 35"/>
                <a:gd name="T17" fmla="*/ 39 h 63"/>
                <a:gd name="T18" fmla="*/ 33 w 35"/>
                <a:gd name="T19" fmla="*/ 34 h 63"/>
                <a:gd name="T20" fmla="*/ 35 w 35"/>
                <a:gd name="T21" fmla="*/ 29 h 63"/>
                <a:gd name="T22" fmla="*/ 35 w 35"/>
                <a:gd name="T23" fmla="*/ 6 h 63"/>
                <a:gd name="T24" fmla="*/ 30 w 35"/>
                <a:gd name="T25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63">
                  <a:moveTo>
                    <a:pt x="30" y="0"/>
                  </a:moveTo>
                  <a:cubicBezTo>
                    <a:pt x="30" y="0"/>
                    <a:pt x="29" y="0"/>
                    <a:pt x="29" y="0"/>
                  </a:cubicBezTo>
                  <a:cubicBezTo>
                    <a:pt x="26" y="1"/>
                    <a:pt x="24" y="3"/>
                    <a:pt x="24" y="6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0" y="56"/>
                    <a:pt x="0" y="59"/>
                    <a:pt x="3" y="61"/>
                  </a:cubicBezTo>
                  <a:cubicBezTo>
                    <a:pt x="4" y="62"/>
                    <a:pt x="5" y="63"/>
                    <a:pt x="6" y="63"/>
                  </a:cubicBezTo>
                  <a:cubicBezTo>
                    <a:pt x="8" y="63"/>
                    <a:pt x="9" y="62"/>
                    <a:pt x="10" y="61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5" y="33"/>
                    <a:pt x="35" y="31"/>
                    <a:pt x="35" y="29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5" y="3"/>
                    <a:pt x="33" y="0"/>
                    <a:pt x="3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84"/>
            <p:cNvSpPr/>
            <p:nvPr/>
          </p:nvSpPr>
          <p:spPr bwMode="auto">
            <a:xfrm>
              <a:off x="6323014" y="4870451"/>
              <a:ext cx="184150" cy="185738"/>
            </a:xfrm>
            <a:custGeom>
              <a:avLst/>
              <a:gdLst>
                <a:gd name="T0" fmla="*/ 11 w 49"/>
                <a:gd name="T1" fmla="*/ 11 h 49"/>
                <a:gd name="T2" fmla="*/ 7 w 49"/>
                <a:gd name="T3" fmla="*/ 46 h 49"/>
                <a:gd name="T4" fmla="*/ 14 w 49"/>
                <a:gd name="T5" fmla="*/ 47 h 49"/>
                <a:gd name="T6" fmla="*/ 46 w 49"/>
                <a:gd name="T7" fmla="*/ 15 h 49"/>
                <a:gd name="T8" fmla="*/ 45 w 49"/>
                <a:gd name="T9" fmla="*/ 7 h 49"/>
                <a:gd name="T10" fmla="*/ 11 w 49"/>
                <a:gd name="T11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49">
                  <a:moveTo>
                    <a:pt x="11" y="11"/>
                  </a:moveTo>
                  <a:cubicBezTo>
                    <a:pt x="1" y="21"/>
                    <a:pt x="0" y="35"/>
                    <a:pt x="7" y="46"/>
                  </a:cubicBezTo>
                  <a:cubicBezTo>
                    <a:pt x="9" y="49"/>
                    <a:pt x="12" y="49"/>
                    <a:pt x="14" y="47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9" y="13"/>
                    <a:pt x="48" y="9"/>
                    <a:pt x="45" y="7"/>
                  </a:cubicBezTo>
                  <a:cubicBezTo>
                    <a:pt x="35" y="0"/>
                    <a:pt x="20" y="2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圆角矩形 18"/>
          <p:cNvSpPr/>
          <p:nvPr/>
        </p:nvSpPr>
        <p:spPr>
          <a:xfrm rot="2700000">
            <a:off x="4637648" y="-1615772"/>
            <a:ext cx="2916704" cy="2916704"/>
          </a:xfrm>
          <a:prstGeom prst="roundRect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圆角矩形 19"/>
          <p:cNvSpPr/>
          <p:nvPr/>
        </p:nvSpPr>
        <p:spPr>
          <a:xfrm rot="2700000">
            <a:off x="4791422" y="-1461998"/>
            <a:ext cx="2609154" cy="2609154"/>
          </a:xfrm>
          <a:prstGeom prst="roundRect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5400000" scaled="1"/>
          </a:gradFill>
          <a:ln w="3175">
            <a:noFill/>
            <a:prstDash val="solid"/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矩形 20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4357701" y="165970"/>
            <a:ext cx="3476596" cy="64633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60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目录</a:t>
            </a:r>
            <a:endParaRPr lang="en-US" altLang="zh-CN" sz="36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矩形 28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4357703" y="750775"/>
            <a:ext cx="347659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CONTENTS</a:t>
            </a:r>
            <a:endParaRPr lang="en-US" altLang="zh-CN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768114" y="3071807"/>
            <a:ext cx="2495785" cy="2339625"/>
            <a:chOff x="755414" y="3510427"/>
            <a:chExt cx="2495785" cy="2339625"/>
          </a:xfrm>
        </p:grpSpPr>
        <p:sp>
          <p:nvSpPr>
            <p:cNvPr id="30" name="椭圆 29"/>
            <p:cNvSpPr/>
            <p:nvPr/>
          </p:nvSpPr>
          <p:spPr>
            <a:xfrm>
              <a:off x="1568477" y="3510427"/>
              <a:ext cx="869659" cy="869659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8400000" scaled="0"/>
            </a:gradFill>
            <a:ln>
              <a:noFill/>
            </a:ln>
            <a:effectLst>
              <a:outerShdw blurRad="177800" dist="101600" dir="72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mpact" panose="020B0806030902050204" pitchFamily="34" charset="0"/>
                </a:rPr>
                <a:t>01</a:t>
              </a:r>
              <a:endParaRPr lang="zh-CN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endParaRPr>
            </a:p>
          </p:txBody>
        </p:sp>
        <p:sp>
          <p:nvSpPr>
            <p:cNvPr id="31" name="矩形 30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853722" y="4618945"/>
              <a:ext cx="2299168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添加您的标题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  <p:sp>
          <p:nvSpPr>
            <p:cNvPr id="32" name="矩形 31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755414" y="5019055"/>
              <a:ext cx="2495785" cy="83099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Vivamus 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Quam Dolor,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Tempor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Ac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Gravida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Sit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Amet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Porta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Fermentum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Magna.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Aliquam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Euismod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.</a:t>
              </a:r>
              <a:endPara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  <p:grpSp>
        <p:nvGrpSpPr>
          <p:cNvPr id="33" name="组合 32"/>
          <p:cNvGrpSpPr/>
          <p:nvPr/>
        </p:nvGrpSpPr>
        <p:grpSpPr>
          <a:xfrm>
            <a:off x="3423817" y="3071807"/>
            <a:ext cx="2495785" cy="2339625"/>
            <a:chOff x="755414" y="3510427"/>
            <a:chExt cx="2495785" cy="2339625"/>
          </a:xfrm>
        </p:grpSpPr>
        <p:sp>
          <p:nvSpPr>
            <p:cNvPr id="38" name="椭圆 37"/>
            <p:cNvSpPr/>
            <p:nvPr/>
          </p:nvSpPr>
          <p:spPr>
            <a:xfrm>
              <a:off x="1568477" y="3510427"/>
              <a:ext cx="869659" cy="869659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8400000" scaled="0"/>
            </a:gradFill>
            <a:ln>
              <a:noFill/>
            </a:ln>
            <a:effectLst>
              <a:outerShdw blurRad="177800" dist="101600" dir="72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mpact" panose="020B0806030902050204" pitchFamily="34" charset="0"/>
                </a:rPr>
                <a:t>02</a:t>
              </a:r>
              <a:endParaRPr lang="zh-CN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endParaRPr>
            </a:p>
          </p:txBody>
        </p:sp>
        <p:sp>
          <p:nvSpPr>
            <p:cNvPr id="39" name="矩形 38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853722" y="4618945"/>
              <a:ext cx="2299168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添加您的标题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  <p:sp>
          <p:nvSpPr>
            <p:cNvPr id="40" name="矩形 3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755414" y="5019055"/>
              <a:ext cx="2495785" cy="83099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Vivamus 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Quam Dolor,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Tempor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Ac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Gravida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Sit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Amet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Porta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Fermentum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Magna.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Aliquam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Euismod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.</a:t>
              </a:r>
              <a:endPara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6079520" y="3071807"/>
            <a:ext cx="2495785" cy="2339625"/>
            <a:chOff x="755414" y="3510427"/>
            <a:chExt cx="2495785" cy="2339625"/>
          </a:xfrm>
        </p:grpSpPr>
        <p:sp>
          <p:nvSpPr>
            <p:cNvPr id="42" name="椭圆 41"/>
            <p:cNvSpPr/>
            <p:nvPr/>
          </p:nvSpPr>
          <p:spPr>
            <a:xfrm>
              <a:off x="1568477" y="3510427"/>
              <a:ext cx="869659" cy="869659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8400000" scaled="0"/>
            </a:gradFill>
            <a:ln>
              <a:noFill/>
            </a:ln>
            <a:effectLst>
              <a:outerShdw blurRad="177800" dist="101600" dir="72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mpact" panose="020B0806030902050204" pitchFamily="34" charset="0"/>
                </a:rPr>
                <a:t>03</a:t>
              </a:r>
              <a:endParaRPr lang="zh-CN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endParaRPr>
            </a:p>
          </p:txBody>
        </p:sp>
        <p:sp>
          <p:nvSpPr>
            <p:cNvPr id="43" name="矩形 42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853722" y="4618945"/>
              <a:ext cx="2299168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添加您的标题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  <p:sp>
          <p:nvSpPr>
            <p:cNvPr id="44" name="矩形 43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755414" y="5019055"/>
              <a:ext cx="2495785" cy="83099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Vivamus 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Quam Dolor,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Tempor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Ac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Gravida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Sit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Amet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Porta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Fermentum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Magna.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Aliquam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Euismod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.</a:t>
              </a:r>
              <a:endPara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8735222" y="3071807"/>
            <a:ext cx="2495785" cy="2339625"/>
            <a:chOff x="755414" y="3510427"/>
            <a:chExt cx="2495785" cy="2339625"/>
          </a:xfrm>
        </p:grpSpPr>
        <p:sp>
          <p:nvSpPr>
            <p:cNvPr id="46" name="椭圆 45"/>
            <p:cNvSpPr/>
            <p:nvPr/>
          </p:nvSpPr>
          <p:spPr>
            <a:xfrm>
              <a:off x="1568477" y="3510427"/>
              <a:ext cx="869659" cy="869659"/>
            </a:xfrm>
            <a:prstGeom prst="ellipse">
              <a:avLst/>
            </a:prstGeom>
            <a:gradFill>
              <a:gsLst>
                <a:gs pos="0">
                  <a:srgbClr val="238DED"/>
                </a:gs>
                <a:gs pos="100000">
                  <a:srgbClr val="18478F"/>
                </a:gs>
              </a:gsLst>
              <a:lin ang="8400000" scaled="0"/>
            </a:gradFill>
            <a:ln>
              <a:noFill/>
            </a:ln>
            <a:effectLst>
              <a:outerShdw blurRad="177800" dist="101600" dir="7200000" algn="t" rotWithShape="0">
                <a:prstClr val="black">
                  <a:alpha val="3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31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Impact" panose="020B0806030902050204" pitchFamily="34" charset="0"/>
                </a:rPr>
                <a:t>04</a:t>
              </a:r>
              <a:endParaRPr lang="zh-CN" altLang="en-US" sz="3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endParaRPr>
            </a:p>
          </p:txBody>
        </p:sp>
        <p:sp>
          <p:nvSpPr>
            <p:cNvPr id="47" name="矩形 46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853722" y="4618945"/>
              <a:ext cx="2299168" cy="400110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200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添加您的标题</a:t>
              </a:r>
              <a:endParaRPr lang="en-US" altLang="zh-CN" sz="2000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  <p:sp>
          <p:nvSpPr>
            <p:cNvPr id="53" name="矩形 52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  <p:cNvSpPr/>
            <p:nvPr/>
          </p:nvSpPr>
          <p:spPr>
            <a:xfrm>
              <a:off x="755414" y="5019055"/>
              <a:ext cx="2495785" cy="830997"/>
            </a:xfrm>
            <a:prstGeom prst="rect">
              <a:avLst/>
            </a:prstGeom>
            <a:ln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2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Vivamus 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Quam Dolor,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Tempor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Ac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Gravida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Sit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Amet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,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Porta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Fermentum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Magna.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Aliquam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 </a:t>
              </a:r>
              <a:r>
                <a:rPr lang="en-US" altLang="zh-CN" sz="1200" dirty="0" err="1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Euismod</a:t>
              </a:r>
              <a:r>
                <a:rPr lang="en-US" altLang="zh-CN" sz="12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anose="020B0606030504020204" pitchFamily="34" charset="0"/>
                </a:rPr>
                <a:t>.</a:t>
              </a:r>
              <a:endParaRPr lang="en-US" altLang="zh-CN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anose="020B0606030504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Requires="p14" p14:dur="1250">
        <p15:prstTrans prst="airplane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9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1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9" presetID="2" presetClass="entr" presetSubtype="4" fill="hold" nodeType="afterEffect" p14:presetBounceEnd="4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41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42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/>
          <p:bldP spid="29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0" presetClass="entr" presetSubtype="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7" dur="500"/>
                                            <p:tgtEl>
                                              <p:spTgt spid="1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2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3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5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6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7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grpId="0" nodeType="withEffect">
                                      <p:stCondLst>
                                        <p:cond delay="75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2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3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24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6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29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3" fill="hold">
                                <p:stCondLst>
                                  <p:cond delay="1500"/>
                                </p:stCondLst>
                                <p:childTnLst>
                                  <p:par>
                                    <p:cTn id="34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7" dur="500" fill="hold"/>
                                            <p:tgtEl>
                                              <p:spTgt spid="4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39" presetID="2" presetClass="entr" presetSubtype="4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1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2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/>
          <p:bldP spid="29" grpId="0"/>
        </p:bldLst>
      </p:timing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/>
          <p:nvPr/>
        </p:nvSpPr>
        <p:spPr bwMode="auto">
          <a:xfrm>
            <a:off x="1523507" y="1936590"/>
            <a:ext cx="1758010" cy="1302429"/>
          </a:xfrm>
          <a:custGeom>
            <a:avLst/>
            <a:gdLst>
              <a:gd name="T0" fmla="*/ 61 w 85"/>
              <a:gd name="T1" fmla="*/ 37 h 63"/>
              <a:gd name="T2" fmla="*/ 65 w 85"/>
              <a:gd name="T3" fmla="*/ 34 h 63"/>
              <a:gd name="T4" fmla="*/ 69 w 85"/>
              <a:gd name="T5" fmla="*/ 37 h 63"/>
              <a:gd name="T6" fmla="*/ 77 w 85"/>
              <a:gd name="T7" fmla="*/ 40 h 63"/>
              <a:gd name="T8" fmla="*/ 85 w 85"/>
              <a:gd name="T9" fmla="*/ 32 h 63"/>
              <a:gd name="T10" fmla="*/ 77 w 85"/>
              <a:gd name="T11" fmla="*/ 23 h 63"/>
              <a:gd name="T12" fmla="*/ 69 w 85"/>
              <a:gd name="T13" fmla="*/ 26 h 63"/>
              <a:gd name="T14" fmla="*/ 65 w 85"/>
              <a:gd name="T15" fmla="*/ 29 h 63"/>
              <a:gd name="T16" fmla="*/ 61 w 85"/>
              <a:gd name="T17" fmla="*/ 26 h 63"/>
              <a:gd name="T18" fmla="*/ 61 w 85"/>
              <a:gd name="T19" fmla="*/ 26 h 63"/>
              <a:gd name="T20" fmla="*/ 61 w 85"/>
              <a:gd name="T21" fmla="*/ 0 h 63"/>
              <a:gd name="T22" fmla="*/ 10 w 85"/>
              <a:gd name="T23" fmla="*/ 0 h 63"/>
              <a:gd name="T24" fmla="*/ 0 w 85"/>
              <a:gd name="T25" fmla="*/ 9 h 63"/>
              <a:gd name="T26" fmla="*/ 0 w 85"/>
              <a:gd name="T27" fmla="*/ 53 h 63"/>
              <a:gd name="T28" fmla="*/ 10 w 85"/>
              <a:gd name="T29" fmla="*/ 63 h 63"/>
              <a:gd name="T30" fmla="*/ 61 w 85"/>
              <a:gd name="T31" fmla="*/ 63 h 63"/>
              <a:gd name="T32" fmla="*/ 61 w 85"/>
              <a:gd name="T33" fmla="*/ 37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5" h="63">
                <a:moveTo>
                  <a:pt x="61" y="37"/>
                </a:moveTo>
                <a:cubicBezTo>
                  <a:pt x="61" y="36"/>
                  <a:pt x="63" y="34"/>
                  <a:pt x="65" y="34"/>
                </a:cubicBezTo>
                <a:cubicBezTo>
                  <a:pt x="68" y="34"/>
                  <a:pt x="69" y="36"/>
                  <a:pt x="69" y="37"/>
                </a:cubicBezTo>
                <a:cubicBezTo>
                  <a:pt x="71" y="39"/>
                  <a:pt x="74" y="40"/>
                  <a:pt x="77" y="40"/>
                </a:cubicBezTo>
                <a:cubicBezTo>
                  <a:pt x="81" y="40"/>
                  <a:pt x="85" y="36"/>
                  <a:pt x="85" y="32"/>
                </a:cubicBezTo>
                <a:cubicBezTo>
                  <a:pt x="85" y="27"/>
                  <a:pt x="81" y="23"/>
                  <a:pt x="77" y="23"/>
                </a:cubicBezTo>
                <a:cubicBezTo>
                  <a:pt x="74" y="23"/>
                  <a:pt x="71" y="24"/>
                  <a:pt x="69" y="26"/>
                </a:cubicBezTo>
                <a:cubicBezTo>
                  <a:pt x="69" y="27"/>
                  <a:pt x="68" y="29"/>
                  <a:pt x="65" y="29"/>
                </a:cubicBezTo>
                <a:cubicBezTo>
                  <a:pt x="63" y="29"/>
                  <a:pt x="61" y="27"/>
                  <a:pt x="61" y="26"/>
                </a:cubicBezTo>
                <a:cubicBezTo>
                  <a:pt x="61" y="26"/>
                  <a:pt x="61" y="26"/>
                  <a:pt x="61" y="26"/>
                </a:cubicBezTo>
                <a:cubicBezTo>
                  <a:pt x="61" y="0"/>
                  <a:pt x="61" y="0"/>
                  <a:pt x="6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5" y="0"/>
                  <a:pt x="0" y="4"/>
                  <a:pt x="0" y="9"/>
                </a:cubicBezTo>
                <a:cubicBezTo>
                  <a:pt x="0" y="53"/>
                  <a:pt x="0" y="53"/>
                  <a:pt x="0" y="53"/>
                </a:cubicBezTo>
                <a:cubicBezTo>
                  <a:pt x="0" y="59"/>
                  <a:pt x="5" y="63"/>
                  <a:pt x="10" y="63"/>
                </a:cubicBezTo>
                <a:cubicBezTo>
                  <a:pt x="61" y="63"/>
                  <a:pt x="61" y="63"/>
                  <a:pt x="61" y="63"/>
                </a:cubicBezTo>
                <a:cubicBezTo>
                  <a:pt x="61" y="37"/>
                  <a:pt x="61" y="37"/>
                  <a:pt x="61" y="37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Freeform 6"/>
          <p:cNvSpPr/>
          <p:nvPr/>
        </p:nvSpPr>
        <p:spPr bwMode="auto">
          <a:xfrm>
            <a:off x="2866135" y="1936590"/>
            <a:ext cx="2896966" cy="1302429"/>
          </a:xfrm>
          <a:custGeom>
            <a:avLst/>
            <a:gdLst>
              <a:gd name="T0" fmla="*/ 130 w 140"/>
              <a:gd name="T1" fmla="*/ 0 h 63"/>
              <a:gd name="T2" fmla="*/ 0 w 140"/>
              <a:gd name="T3" fmla="*/ 0 h 63"/>
              <a:gd name="T4" fmla="*/ 0 w 140"/>
              <a:gd name="T5" fmla="*/ 25 h 63"/>
              <a:gd name="T6" fmla="*/ 0 w 140"/>
              <a:gd name="T7" fmla="*/ 25 h 63"/>
              <a:gd name="T8" fmla="*/ 1 w 140"/>
              <a:gd name="T9" fmla="*/ 24 h 63"/>
              <a:gd name="T10" fmla="*/ 1 w 140"/>
              <a:gd name="T11" fmla="*/ 24 h 63"/>
              <a:gd name="T12" fmla="*/ 12 w 140"/>
              <a:gd name="T13" fmla="*/ 19 h 63"/>
              <a:gd name="T14" fmla="*/ 24 w 140"/>
              <a:gd name="T15" fmla="*/ 32 h 63"/>
              <a:gd name="T16" fmla="*/ 12 w 140"/>
              <a:gd name="T17" fmla="*/ 44 h 63"/>
              <a:gd name="T18" fmla="*/ 1 w 140"/>
              <a:gd name="T19" fmla="*/ 39 h 63"/>
              <a:gd name="T20" fmla="*/ 1 w 140"/>
              <a:gd name="T21" fmla="*/ 39 h 63"/>
              <a:gd name="T22" fmla="*/ 0 w 140"/>
              <a:gd name="T23" fmla="*/ 38 h 63"/>
              <a:gd name="T24" fmla="*/ 0 w 140"/>
              <a:gd name="T25" fmla="*/ 38 h 63"/>
              <a:gd name="T26" fmla="*/ 0 w 140"/>
              <a:gd name="T27" fmla="*/ 63 h 63"/>
              <a:gd name="T28" fmla="*/ 130 w 140"/>
              <a:gd name="T29" fmla="*/ 63 h 63"/>
              <a:gd name="T30" fmla="*/ 140 w 140"/>
              <a:gd name="T31" fmla="*/ 53 h 63"/>
              <a:gd name="T32" fmla="*/ 140 w 140"/>
              <a:gd name="T33" fmla="*/ 9 h 63"/>
              <a:gd name="T34" fmla="*/ 130 w 140"/>
              <a:gd name="T35" fmla="*/ 0 h 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0" h="63">
                <a:moveTo>
                  <a:pt x="13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5"/>
                  <a:pt x="1" y="25"/>
                  <a:pt x="1" y="24"/>
                </a:cubicBezTo>
                <a:cubicBezTo>
                  <a:pt x="1" y="24"/>
                  <a:pt x="1" y="24"/>
                  <a:pt x="1" y="24"/>
                </a:cubicBezTo>
                <a:cubicBezTo>
                  <a:pt x="4" y="21"/>
                  <a:pt x="7" y="19"/>
                  <a:pt x="12" y="19"/>
                </a:cubicBezTo>
                <a:cubicBezTo>
                  <a:pt x="19" y="19"/>
                  <a:pt x="24" y="24"/>
                  <a:pt x="24" y="32"/>
                </a:cubicBezTo>
                <a:cubicBezTo>
                  <a:pt x="24" y="39"/>
                  <a:pt x="19" y="44"/>
                  <a:pt x="12" y="44"/>
                </a:cubicBezTo>
                <a:cubicBezTo>
                  <a:pt x="7" y="44"/>
                  <a:pt x="4" y="42"/>
                  <a:pt x="1" y="39"/>
                </a:cubicBezTo>
                <a:cubicBezTo>
                  <a:pt x="1" y="39"/>
                  <a:pt x="1" y="39"/>
                  <a:pt x="1" y="39"/>
                </a:cubicBezTo>
                <a:cubicBezTo>
                  <a:pt x="1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63"/>
                  <a:pt x="0" y="63"/>
                  <a:pt x="0" y="63"/>
                </a:cubicBezTo>
                <a:cubicBezTo>
                  <a:pt x="130" y="63"/>
                  <a:pt x="130" y="63"/>
                  <a:pt x="130" y="63"/>
                </a:cubicBezTo>
                <a:cubicBezTo>
                  <a:pt x="136" y="63"/>
                  <a:pt x="140" y="59"/>
                  <a:pt x="140" y="53"/>
                </a:cubicBezTo>
                <a:cubicBezTo>
                  <a:pt x="140" y="9"/>
                  <a:pt x="140" y="9"/>
                  <a:pt x="140" y="9"/>
                </a:cubicBezTo>
                <a:cubicBezTo>
                  <a:pt x="140" y="4"/>
                  <a:pt x="136" y="0"/>
                  <a:pt x="130" y="0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4" name="Freeform 7"/>
          <p:cNvSpPr/>
          <p:nvPr/>
        </p:nvSpPr>
        <p:spPr bwMode="auto">
          <a:xfrm>
            <a:off x="6651955" y="1925870"/>
            <a:ext cx="1779450" cy="1323868"/>
          </a:xfrm>
          <a:custGeom>
            <a:avLst/>
            <a:gdLst>
              <a:gd name="T0" fmla="*/ 61 w 86"/>
              <a:gd name="T1" fmla="*/ 38 h 64"/>
              <a:gd name="T2" fmla="*/ 65 w 86"/>
              <a:gd name="T3" fmla="*/ 34 h 64"/>
              <a:gd name="T4" fmla="*/ 70 w 86"/>
              <a:gd name="T5" fmla="*/ 37 h 64"/>
              <a:gd name="T6" fmla="*/ 77 w 86"/>
              <a:gd name="T7" fmla="*/ 41 h 64"/>
              <a:gd name="T8" fmla="*/ 86 w 86"/>
              <a:gd name="T9" fmla="*/ 32 h 64"/>
              <a:gd name="T10" fmla="*/ 77 w 86"/>
              <a:gd name="T11" fmla="*/ 23 h 64"/>
              <a:gd name="T12" fmla="*/ 70 w 86"/>
              <a:gd name="T13" fmla="*/ 27 h 64"/>
              <a:gd name="T14" fmla="*/ 65 w 86"/>
              <a:gd name="T15" fmla="*/ 30 h 64"/>
              <a:gd name="T16" fmla="*/ 61 w 86"/>
              <a:gd name="T17" fmla="*/ 26 h 64"/>
              <a:gd name="T18" fmla="*/ 61 w 86"/>
              <a:gd name="T19" fmla="*/ 26 h 64"/>
              <a:gd name="T20" fmla="*/ 61 w 86"/>
              <a:gd name="T21" fmla="*/ 0 h 64"/>
              <a:gd name="T22" fmla="*/ 10 w 86"/>
              <a:gd name="T23" fmla="*/ 0 h 64"/>
              <a:gd name="T24" fmla="*/ 0 w 86"/>
              <a:gd name="T25" fmla="*/ 10 h 64"/>
              <a:gd name="T26" fmla="*/ 0 w 86"/>
              <a:gd name="T27" fmla="*/ 54 h 64"/>
              <a:gd name="T28" fmla="*/ 10 w 86"/>
              <a:gd name="T29" fmla="*/ 64 h 64"/>
              <a:gd name="T30" fmla="*/ 61 w 86"/>
              <a:gd name="T31" fmla="*/ 64 h 64"/>
              <a:gd name="T32" fmla="*/ 61 w 86"/>
              <a:gd name="T33" fmla="*/ 38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6" h="64">
                <a:moveTo>
                  <a:pt x="61" y="38"/>
                </a:moveTo>
                <a:cubicBezTo>
                  <a:pt x="62" y="36"/>
                  <a:pt x="63" y="34"/>
                  <a:pt x="65" y="34"/>
                </a:cubicBezTo>
                <a:cubicBezTo>
                  <a:pt x="68" y="34"/>
                  <a:pt x="69" y="36"/>
                  <a:pt x="70" y="37"/>
                </a:cubicBezTo>
                <a:cubicBezTo>
                  <a:pt x="71" y="39"/>
                  <a:pt x="74" y="41"/>
                  <a:pt x="77" y="41"/>
                </a:cubicBezTo>
                <a:cubicBezTo>
                  <a:pt x="82" y="41"/>
                  <a:pt x="86" y="37"/>
                  <a:pt x="86" y="32"/>
                </a:cubicBezTo>
                <a:cubicBezTo>
                  <a:pt x="86" y="27"/>
                  <a:pt x="82" y="23"/>
                  <a:pt x="77" y="23"/>
                </a:cubicBezTo>
                <a:cubicBezTo>
                  <a:pt x="74" y="23"/>
                  <a:pt x="71" y="25"/>
                  <a:pt x="70" y="27"/>
                </a:cubicBezTo>
                <a:cubicBezTo>
                  <a:pt x="69" y="27"/>
                  <a:pt x="68" y="30"/>
                  <a:pt x="65" y="30"/>
                </a:cubicBezTo>
                <a:cubicBezTo>
                  <a:pt x="63" y="30"/>
                  <a:pt x="62" y="28"/>
                  <a:pt x="61" y="26"/>
                </a:cubicBezTo>
                <a:cubicBezTo>
                  <a:pt x="61" y="26"/>
                  <a:pt x="61" y="26"/>
                  <a:pt x="61" y="26"/>
                </a:cubicBezTo>
                <a:cubicBezTo>
                  <a:pt x="61" y="0"/>
                  <a:pt x="61" y="0"/>
                  <a:pt x="6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5" y="0"/>
                  <a:pt x="0" y="4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9"/>
                  <a:pt x="5" y="64"/>
                  <a:pt x="10" y="64"/>
                </a:cubicBezTo>
                <a:cubicBezTo>
                  <a:pt x="61" y="64"/>
                  <a:pt x="61" y="64"/>
                  <a:pt x="61" y="64"/>
                </a:cubicBezTo>
                <a:cubicBezTo>
                  <a:pt x="61" y="38"/>
                  <a:pt x="61" y="38"/>
                  <a:pt x="61" y="38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9" name="Freeform 8"/>
          <p:cNvSpPr/>
          <p:nvPr/>
        </p:nvSpPr>
        <p:spPr bwMode="auto">
          <a:xfrm>
            <a:off x="7997262" y="1925870"/>
            <a:ext cx="2894286" cy="1323868"/>
          </a:xfrm>
          <a:custGeom>
            <a:avLst/>
            <a:gdLst>
              <a:gd name="T0" fmla="*/ 130 w 140"/>
              <a:gd name="T1" fmla="*/ 0 h 64"/>
              <a:gd name="T2" fmla="*/ 0 w 140"/>
              <a:gd name="T3" fmla="*/ 0 h 64"/>
              <a:gd name="T4" fmla="*/ 0 w 140"/>
              <a:gd name="T5" fmla="*/ 25 h 64"/>
              <a:gd name="T6" fmla="*/ 0 w 140"/>
              <a:gd name="T7" fmla="*/ 26 h 64"/>
              <a:gd name="T8" fmla="*/ 1 w 140"/>
              <a:gd name="T9" fmla="*/ 25 h 64"/>
              <a:gd name="T10" fmla="*/ 1 w 140"/>
              <a:gd name="T11" fmla="*/ 25 h 64"/>
              <a:gd name="T12" fmla="*/ 12 w 140"/>
              <a:gd name="T13" fmla="*/ 19 h 64"/>
              <a:gd name="T14" fmla="*/ 24 w 140"/>
              <a:gd name="T15" fmla="*/ 32 h 64"/>
              <a:gd name="T16" fmla="*/ 12 w 140"/>
              <a:gd name="T17" fmla="*/ 45 h 64"/>
              <a:gd name="T18" fmla="*/ 1 w 140"/>
              <a:gd name="T19" fmla="*/ 39 h 64"/>
              <a:gd name="T20" fmla="*/ 1 w 140"/>
              <a:gd name="T21" fmla="*/ 39 h 64"/>
              <a:gd name="T22" fmla="*/ 0 w 140"/>
              <a:gd name="T23" fmla="*/ 38 h 64"/>
              <a:gd name="T24" fmla="*/ 0 w 140"/>
              <a:gd name="T25" fmla="*/ 38 h 64"/>
              <a:gd name="T26" fmla="*/ 0 w 140"/>
              <a:gd name="T27" fmla="*/ 64 h 64"/>
              <a:gd name="T28" fmla="*/ 130 w 140"/>
              <a:gd name="T29" fmla="*/ 64 h 64"/>
              <a:gd name="T30" fmla="*/ 140 w 140"/>
              <a:gd name="T31" fmla="*/ 54 h 64"/>
              <a:gd name="T32" fmla="*/ 140 w 140"/>
              <a:gd name="T33" fmla="*/ 10 h 64"/>
              <a:gd name="T34" fmla="*/ 130 w 140"/>
              <a:gd name="T3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0" h="64">
                <a:moveTo>
                  <a:pt x="13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5"/>
                  <a:pt x="0" y="25"/>
                  <a:pt x="0" y="25"/>
                </a:cubicBezTo>
                <a:cubicBezTo>
                  <a:pt x="0" y="26"/>
                  <a:pt x="0" y="26"/>
                  <a:pt x="0" y="26"/>
                </a:cubicBezTo>
                <a:cubicBezTo>
                  <a:pt x="1" y="26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4" y="21"/>
                  <a:pt x="8" y="19"/>
                  <a:pt x="12" y="19"/>
                </a:cubicBezTo>
                <a:cubicBezTo>
                  <a:pt x="19" y="19"/>
                  <a:pt x="24" y="25"/>
                  <a:pt x="24" y="32"/>
                </a:cubicBezTo>
                <a:cubicBezTo>
                  <a:pt x="24" y="39"/>
                  <a:pt x="19" y="45"/>
                  <a:pt x="12" y="45"/>
                </a:cubicBezTo>
                <a:cubicBezTo>
                  <a:pt x="8" y="45"/>
                  <a:pt x="4" y="43"/>
                  <a:pt x="1" y="39"/>
                </a:cubicBezTo>
                <a:cubicBezTo>
                  <a:pt x="1" y="39"/>
                  <a:pt x="1" y="39"/>
                  <a:pt x="1" y="39"/>
                </a:cubicBezTo>
                <a:cubicBezTo>
                  <a:pt x="1" y="39"/>
                  <a:pt x="1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cubicBezTo>
                  <a:pt x="0" y="64"/>
                  <a:pt x="0" y="64"/>
                  <a:pt x="0" y="64"/>
                </a:cubicBezTo>
                <a:cubicBezTo>
                  <a:pt x="130" y="64"/>
                  <a:pt x="130" y="64"/>
                  <a:pt x="130" y="64"/>
                </a:cubicBezTo>
                <a:cubicBezTo>
                  <a:pt x="136" y="64"/>
                  <a:pt x="140" y="59"/>
                  <a:pt x="140" y="54"/>
                </a:cubicBezTo>
                <a:cubicBezTo>
                  <a:pt x="140" y="10"/>
                  <a:pt x="140" y="10"/>
                  <a:pt x="140" y="10"/>
                </a:cubicBezTo>
                <a:cubicBezTo>
                  <a:pt x="140" y="4"/>
                  <a:pt x="136" y="0"/>
                  <a:pt x="130" y="0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Freeform 9"/>
          <p:cNvSpPr/>
          <p:nvPr/>
        </p:nvSpPr>
        <p:spPr bwMode="auto">
          <a:xfrm>
            <a:off x="1523508" y="4141266"/>
            <a:ext cx="1758011" cy="1323868"/>
          </a:xfrm>
          <a:custGeom>
            <a:avLst/>
            <a:gdLst>
              <a:gd name="T0" fmla="*/ 61 w 85"/>
              <a:gd name="T1" fmla="*/ 38 h 64"/>
              <a:gd name="T2" fmla="*/ 65 w 85"/>
              <a:gd name="T3" fmla="*/ 34 h 64"/>
              <a:gd name="T4" fmla="*/ 69 w 85"/>
              <a:gd name="T5" fmla="*/ 37 h 64"/>
              <a:gd name="T6" fmla="*/ 76 w 85"/>
              <a:gd name="T7" fmla="*/ 41 h 64"/>
              <a:gd name="T8" fmla="*/ 85 w 85"/>
              <a:gd name="T9" fmla="*/ 32 h 64"/>
              <a:gd name="T10" fmla="*/ 76 w 85"/>
              <a:gd name="T11" fmla="*/ 23 h 64"/>
              <a:gd name="T12" fmla="*/ 69 w 85"/>
              <a:gd name="T13" fmla="*/ 27 h 64"/>
              <a:gd name="T14" fmla="*/ 65 w 85"/>
              <a:gd name="T15" fmla="*/ 30 h 64"/>
              <a:gd name="T16" fmla="*/ 61 w 85"/>
              <a:gd name="T17" fmla="*/ 26 h 64"/>
              <a:gd name="T18" fmla="*/ 61 w 85"/>
              <a:gd name="T19" fmla="*/ 26 h 64"/>
              <a:gd name="T20" fmla="*/ 61 w 85"/>
              <a:gd name="T21" fmla="*/ 0 h 64"/>
              <a:gd name="T22" fmla="*/ 10 w 85"/>
              <a:gd name="T23" fmla="*/ 0 h 64"/>
              <a:gd name="T24" fmla="*/ 0 w 85"/>
              <a:gd name="T25" fmla="*/ 10 h 64"/>
              <a:gd name="T26" fmla="*/ 0 w 85"/>
              <a:gd name="T27" fmla="*/ 54 h 64"/>
              <a:gd name="T28" fmla="*/ 10 w 85"/>
              <a:gd name="T29" fmla="*/ 64 h 64"/>
              <a:gd name="T30" fmla="*/ 61 w 85"/>
              <a:gd name="T31" fmla="*/ 64 h 64"/>
              <a:gd name="T32" fmla="*/ 61 w 85"/>
              <a:gd name="T33" fmla="*/ 38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5" h="64">
                <a:moveTo>
                  <a:pt x="61" y="38"/>
                </a:moveTo>
                <a:cubicBezTo>
                  <a:pt x="61" y="36"/>
                  <a:pt x="62" y="34"/>
                  <a:pt x="65" y="34"/>
                </a:cubicBezTo>
                <a:cubicBezTo>
                  <a:pt x="67" y="34"/>
                  <a:pt x="69" y="36"/>
                  <a:pt x="69" y="37"/>
                </a:cubicBezTo>
                <a:cubicBezTo>
                  <a:pt x="71" y="39"/>
                  <a:pt x="73" y="41"/>
                  <a:pt x="76" y="41"/>
                </a:cubicBezTo>
                <a:cubicBezTo>
                  <a:pt x="81" y="41"/>
                  <a:pt x="85" y="37"/>
                  <a:pt x="85" y="32"/>
                </a:cubicBezTo>
                <a:cubicBezTo>
                  <a:pt x="85" y="27"/>
                  <a:pt x="81" y="23"/>
                  <a:pt x="76" y="23"/>
                </a:cubicBezTo>
                <a:cubicBezTo>
                  <a:pt x="73" y="23"/>
                  <a:pt x="71" y="24"/>
                  <a:pt x="69" y="27"/>
                </a:cubicBezTo>
                <a:cubicBezTo>
                  <a:pt x="69" y="27"/>
                  <a:pt x="67" y="30"/>
                  <a:pt x="65" y="30"/>
                </a:cubicBezTo>
                <a:cubicBezTo>
                  <a:pt x="62" y="30"/>
                  <a:pt x="61" y="27"/>
                  <a:pt x="61" y="26"/>
                </a:cubicBezTo>
                <a:cubicBezTo>
                  <a:pt x="61" y="26"/>
                  <a:pt x="61" y="26"/>
                  <a:pt x="61" y="26"/>
                </a:cubicBezTo>
                <a:cubicBezTo>
                  <a:pt x="61" y="0"/>
                  <a:pt x="61" y="0"/>
                  <a:pt x="6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4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59"/>
                  <a:pt x="4" y="64"/>
                  <a:pt x="10" y="64"/>
                </a:cubicBezTo>
                <a:cubicBezTo>
                  <a:pt x="61" y="64"/>
                  <a:pt x="61" y="64"/>
                  <a:pt x="61" y="64"/>
                </a:cubicBezTo>
                <a:cubicBezTo>
                  <a:pt x="61" y="38"/>
                  <a:pt x="61" y="38"/>
                  <a:pt x="61" y="38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Freeform 10"/>
          <p:cNvSpPr/>
          <p:nvPr/>
        </p:nvSpPr>
        <p:spPr bwMode="auto">
          <a:xfrm>
            <a:off x="2847376" y="4141266"/>
            <a:ext cx="2915725" cy="1323868"/>
          </a:xfrm>
          <a:custGeom>
            <a:avLst/>
            <a:gdLst>
              <a:gd name="T0" fmla="*/ 131 w 141"/>
              <a:gd name="T1" fmla="*/ 0 h 64"/>
              <a:gd name="T2" fmla="*/ 0 w 141"/>
              <a:gd name="T3" fmla="*/ 0 h 64"/>
              <a:gd name="T4" fmla="*/ 0 w 141"/>
              <a:gd name="T5" fmla="*/ 25 h 64"/>
              <a:gd name="T6" fmla="*/ 1 w 141"/>
              <a:gd name="T7" fmla="*/ 26 h 64"/>
              <a:gd name="T8" fmla="*/ 2 w 141"/>
              <a:gd name="T9" fmla="*/ 25 h 64"/>
              <a:gd name="T10" fmla="*/ 2 w 141"/>
              <a:gd name="T11" fmla="*/ 24 h 64"/>
              <a:gd name="T12" fmla="*/ 12 w 141"/>
              <a:gd name="T13" fmla="*/ 19 h 64"/>
              <a:gd name="T14" fmla="*/ 25 w 141"/>
              <a:gd name="T15" fmla="*/ 32 h 64"/>
              <a:gd name="T16" fmla="*/ 12 w 141"/>
              <a:gd name="T17" fmla="*/ 45 h 64"/>
              <a:gd name="T18" fmla="*/ 2 w 141"/>
              <a:gd name="T19" fmla="*/ 39 h 64"/>
              <a:gd name="T20" fmla="*/ 2 w 141"/>
              <a:gd name="T21" fmla="*/ 39 h 64"/>
              <a:gd name="T22" fmla="*/ 1 w 141"/>
              <a:gd name="T23" fmla="*/ 38 h 64"/>
              <a:gd name="T24" fmla="*/ 0 w 141"/>
              <a:gd name="T25" fmla="*/ 38 h 64"/>
              <a:gd name="T26" fmla="*/ 0 w 141"/>
              <a:gd name="T27" fmla="*/ 64 h 64"/>
              <a:gd name="T28" fmla="*/ 131 w 141"/>
              <a:gd name="T29" fmla="*/ 64 h 64"/>
              <a:gd name="T30" fmla="*/ 141 w 141"/>
              <a:gd name="T31" fmla="*/ 54 h 64"/>
              <a:gd name="T32" fmla="*/ 141 w 141"/>
              <a:gd name="T33" fmla="*/ 10 h 64"/>
              <a:gd name="T34" fmla="*/ 131 w 141"/>
              <a:gd name="T3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1" h="64">
                <a:moveTo>
                  <a:pt x="131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5"/>
                  <a:pt x="0" y="25"/>
                  <a:pt x="0" y="25"/>
                </a:cubicBezTo>
                <a:cubicBezTo>
                  <a:pt x="1" y="25"/>
                  <a:pt x="1" y="26"/>
                  <a:pt x="1" y="26"/>
                </a:cubicBezTo>
                <a:cubicBezTo>
                  <a:pt x="1" y="26"/>
                  <a:pt x="1" y="25"/>
                  <a:pt x="2" y="25"/>
                </a:cubicBezTo>
                <a:cubicBezTo>
                  <a:pt x="2" y="24"/>
                  <a:pt x="2" y="24"/>
                  <a:pt x="2" y="24"/>
                </a:cubicBezTo>
                <a:cubicBezTo>
                  <a:pt x="4" y="21"/>
                  <a:pt x="8" y="19"/>
                  <a:pt x="12" y="19"/>
                </a:cubicBezTo>
                <a:cubicBezTo>
                  <a:pt x="19" y="19"/>
                  <a:pt x="25" y="25"/>
                  <a:pt x="25" y="32"/>
                </a:cubicBezTo>
                <a:cubicBezTo>
                  <a:pt x="25" y="39"/>
                  <a:pt x="19" y="45"/>
                  <a:pt x="12" y="45"/>
                </a:cubicBezTo>
                <a:cubicBezTo>
                  <a:pt x="8" y="45"/>
                  <a:pt x="4" y="43"/>
                  <a:pt x="2" y="39"/>
                </a:cubicBezTo>
                <a:cubicBezTo>
                  <a:pt x="2" y="39"/>
                  <a:pt x="2" y="39"/>
                  <a:pt x="2" y="39"/>
                </a:cubicBezTo>
                <a:cubicBezTo>
                  <a:pt x="1" y="39"/>
                  <a:pt x="1" y="38"/>
                  <a:pt x="1" y="38"/>
                </a:cubicBezTo>
                <a:cubicBezTo>
                  <a:pt x="1" y="38"/>
                  <a:pt x="1" y="38"/>
                  <a:pt x="0" y="38"/>
                </a:cubicBezTo>
                <a:cubicBezTo>
                  <a:pt x="0" y="64"/>
                  <a:pt x="0" y="64"/>
                  <a:pt x="0" y="64"/>
                </a:cubicBezTo>
                <a:cubicBezTo>
                  <a:pt x="131" y="64"/>
                  <a:pt x="131" y="64"/>
                  <a:pt x="131" y="64"/>
                </a:cubicBezTo>
                <a:cubicBezTo>
                  <a:pt x="136" y="64"/>
                  <a:pt x="141" y="59"/>
                  <a:pt x="141" y="54"/>
                </a:cubicBezTo>
                <a:cubicBezTo>
                  <a:pt x="141" y="10"/>
                  <a:pt x="141" y="10"/>
                  <a:pt x="141" y="10"/>
                </a:cubicBezTo>
                <a:cubicBezTo>
                  <a:pt x="141" y="4"/>
                  <a:pt x="136" y="0"/>
                  <a:pt x="131" y="0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8" name="Freeform 11"/>
          <p:cNvSpPr/>
          <p:nvPr/>
        </p:nvSpPr>
        <p:spPr bwMode="auto">
          <a:xfrm>
            <a:off x="6651955" y="4141266"/>
            <a:ext cx="1758011" cy="1321188"/>
          </a:xfrm>
          <a:custGeom>
            <a:avLst/>
            <a:gdLst>
              <a:gd name="T0" fmla="*/ 61 w 85"/>
              <a:gd name="T1" fmla="*/ 38 h 64"/>
              <a:gd name="T2" fmla="*/ 65 w 85"/>
              <a:gd name="T3" fmla="*/ 34 h 64"/>
              <a:gd name="T4" fmla="*/ 69 w 85"/>
              <a:gd name="T5" fmla="*/ 37 h 64"/>
              <a:gd name="T6" fmla="*/ 76 w 85"/>
              <a:gd name="T7" fmla="*/ 41 h 64"/>
              <a:gd name="T8" fmla="*/ 85 w 85"/>
              <a:gd name="T9" fmla="*/ 32 h 64"/>
              <a:gd name="T10" fmla="*/ 76 w 85"/>
              <a:gd name="T11" fmla="*/ 23 h 64"/>
              <a:gd name="T12" fmla="*/ 69 w 85"/>
              <a:gd name="T13" fmla="*/ 27 h 64"/>
              <a:gd name="T14" fmla="*/ 65 w 85"/>
              <a:gd name="T15" fmla="*/ 30 h 64"/>
              <a:gd name="T16" fmla="*/ 61 w 85"/>
              <a:gd name="T17" fmla="*/ 26 h 64"/>
              <a:gd name="T18" fmla="*/ 61 w 85"/>
              <a:gd name="T19" fmla="*/ 26 h 64"/>
              <a:gd name="T20" fmla="*/ 61 w 85"/>
              <a:gd name="T21" fmla="*/ 0 h 64"/>
              <a:gd name="T22" fmla="*/ 10 w 85"/>
              <a:gd name="T23" fmla="*/ 0 h 64"/>
              <a:gd name="T24" fmla="*/ 0 w 85"/>
              <a:gd name="T25" fmla="*/ 10 h 64"/>
              <a:gd name="T26" fmla="*/ 0 w 85"/>
              <a:gd name="T27" fmla="*/ 54 h 64"/>
              <a:gd name="T28" fmla="*/ 10 w 85"/>
              <a:gd name="T29" fmla="*/ 64 h 64"/>
              <a:gd name="T30" fmla="*/ 61 w 85"/>
              <a:gd name="T31" fmla="*/ 64 h 64"/>
              <a:gd name="T32" fmla="*/ 61 w 85"/>
              <a:gd name="T33" fmla="*/ 38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85" h="64">
                <a:moveTo>
                  <a:pt x="61" y="38"/>
                </a:moveTo>
                <a:cubicBezTo>
                  <a:pt x="61" y="37"/>
                  <a:pt x="62" y="34"/>
                  <a:pt x="65" y="34"/>
                </a:cubicBezTo>
                <a:cubicBezTo>
                  <a:pt x="67" y="34"/>
                  <a:pt x="69" y="37"/>
                  <a:pt x="69" y="37"/>
                </a:cubicBezTo>
                <a:cubicBezTo>
                  <a:pt x="71" y="40"/>
                  <a:pt x="73" y="41"/>
                  <a:pt x="76" y="41"/>
                </a:cubicBezTo>
                <a:cubicBezTo>
                  <a:pt x="81" y="41"/>
                  <a:pt x="85" y="37"/>
                  <a:pt x="85" y="32"/>
                </a:cubicBezTo>
                <a:cubicBezTo>
                  <a:pt x="85" y="27"/>
                  <a:pt x="81" y="23"/>
                  <a:pt x="76" y="23"/>
                </a:cubicBezTo>
                <a:cubicBezTo>
                  <a:pt x="73" y="23"/>
                  <a:pt x="71" y="25"/>
                  <a:pt x="69" y="27"/>
                </a:cubicBezTo>
                <a:cubicBezTo>
                  <a:pt x="69" y="28"/>
                  <a:pt x="67" y="30"/>
                  <a:pt x="65" y="30"/>
                </a:cubicBezTo>
                <a:cubicBezTo>
                  <a:pt x="62" y="30"/>
                  <a:pt x="61" y="28"/>
                  <a:pt x="61" y="26"/>
                </a:cubicBezTo>
                <a:cubicBezTo>
                  <a:pt x="61" y="26"/>
                  <a:pt x="61" y="26"/>
                  <a:pt x="61" y="26"/>
                </a:cubicBezTo>
                <a:cubicBezTo>
                  <a:pt x="61" y="0"/>
                  <a:pt x="61" y="0"/>
                  <a:pt x="61" y="0"/>
                </a:cubicBezTo>
                <a:cubicBezTo>
                  <a:pt x="10" y="0"/>
                  <a:pt x="10" y="0"/>
                  <a:pt x="10" y="0"/>
                </a:cubicBezTo>
                <a:cubicBezTo>
                  <a:pt x="4" y="0"/>
                  <a:pt x="0" y="5"/>
                  <a:pt x="0" y="10"/>
                </a:cubicBezTo>
                <a:cubicBezTo>
                  <a:pt x="0" y="54"/>
                  <a:pt x="0" y="54"/>
                  <a:pt x="0" y="54"/>
                </a:cubicBezTo>
                <a:cubicBezTo>
                  <a:pt x="0" y="60"/>
                  <a:pt x="4" y="64"/>
                  <a:pt x="10" y="64"/>
                </a:cubicBezTo>
                <a:cubicBezTo>
                  <a:pt x="61" y="64"/>
                  <a:pt x="61" y="64"/>
                  <a:pt x="61" y="64"/>
                </a:cubicBezTo>
                <a:cubicBezTo>
                  <a:pt x="61" y="38"/>
                  <a:pt x="61" y="38"/>
                  <a:pt x="61" y="38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9" name="Freeform 12"/>
          <p:cNvSpPr/>
          <p:nvPr/>
        </p:nvSpPr>
        <p:spPr bwMode="auto">
          <a:xfrm>
            <a:off x="7997262" y="4141266"/>
            <a:ext cx="2894286" cy="1321188"/>
          </a:xfrm>
          <a:custGeom>
            <a:avLst/>
            <a:gdLst>
              <a:gd name="T0" fmla="*/ 130 w 140"/>
              <a:gd name="T1" fmla="*/ 0 h 64"/>
              <a:gd name="T2" fmla="*/ 0 w 140"/>
              <a:gd name="T3" fmla="*/ 0 h 64"/>
              <a:gd name="T4" fmla="*/ 0 w 140"/>
              <a:gd name="T5" fmla="*/ 26 h 64"/>
              <a:gd name="T6" fmla="*/ 0 w 140"/>
              <a:gd name="T7" fmla="*/ 26 h 64"/>
              <a:gd name="T8" fmla="*/ 1 w 140"/>
              <a:gd name="T9" fmla="*/ 25 h 64"/>
              <a:gd name="T10" fmla="*/ 1 w 140"/>
              <a:gd name="T11" fmla="*/ 25 h 64"/>
              <a:gd name="T12" fmla="*/ 11 w 140"/>
              <a:gd name="T13" fmla="*/ 20 h 64"/>
              <a:gd name="T14" fmla="*/ 24 w 140"/>
              <a:gd name="T15" fmla="*/ 32 h 64"/>
              <a:gd name="T16" fmla="*/ 11 w 140"/>
              <a:gd name="T17" fmla="*/ 45 h 64"/>
              <a:gd name="T18" fmla="*/ 1 w 140"/>
              <a:gd name="T19" fmla="*/ 40 h 64"/>
              <a:gd name="T20" fmla="*/ 1 w 140"/>
              <a:gd name="T21" fmla="*/ 39 h 64"/>
              <a:gd name="T22" fmla="*/ 0 w 140"/>
              <a:gd name="T23" fmla="*/ 38 h 64"/>
              <a:gd name="T24" fmla="*/ 0 w 140"/>
              <a:gd name="T25" fmla="*/ 39 h 64"/>
              <a:gd name="T26" fmla="*/ 0 w 140"/>
              <a:gd name="T27" fmla="*/ 64 h 64"/>
              <a:gd name="T28" fmla="*/ 130 w 140"/>
              <a:gd name="T29" fmla="*/ 64 h 64"/>
              <a:gd name="T30" fmla="*/ 140 w 140"/>
              <a:gd name="T31" fmla="*/ 54 h 64"/>
              <a:gd name="T32" fmla="*/ 140 w 140"/>
              <a:gd name="T33" fmla="*/ 10 h 64"/>
              <a:gd name="T34" fmla="*/ 130 w 140"/>
              <a:gd name="T35" fmla="*/ 0 h 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40" h="64">
                <a:moveTo>
                  <a:pt x="13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6"/>
                  <a:pt x="0" y="26"/>
                  <a:pt x="0" y="26"/>
                </a:cubicBezTo>
                <a:cubicBezTo>
                  <a:pt x="0" y="26"/>
                  <a:pt x="1" y="25"/>
                  <a:pt x="1" y="25"/>
                </a:cubicBezTo>
                <a:cubicBezTo>
                  <a:pt x="1" y="25"/>
                  <a:pt x="1" y="25"/>
                  <a:pt x="1" y="25"/>
                </a:cubicBezTo>
                <a:cubicBezTo>
                  <a:pt x="3" y="22"/>
                  <a:pt x="7" y="20"/>
                  <a:pt x="11" y="20"/>
                </a:cubicBezTo>
                <a:cubicBezTo>
                  <a:pt x="18" y="20"/>
                  <a:pt x="24" y="25"/>
                  <a:pt x="24" y="32"/>
                </a:cubicBezTo>
                <a:cubicBezTo>
                  <a:pt x="24" y="39"/>
                  <a:pt x="18" y="45"/>
                  <a:pt x="11" y="45"/>
                </a:cubicBezTo>
                <a:cubicBezTo>
                  <a:pt x="7" y="45"/>
                  <a:pt x="3" y="43"/>
                  <a:pt x="1" y="40"/>
                </a:cubicBezTo>
                <a:cubicBezTo>
                  <a:pt x="1" y="39"/>
                  <a:pt x="1" y="39"/>
                  <a:pt x="1" y="39"/>
                </a:cubicBezTo>
                <a:cubicBezTo>
                  <a:pt x="1" y="39"/>
                  <a:pt x="0" y="39"/>
                  <a:pt x="0" y="38"/>
                </a:cubicBezTo>
                <a:cubicBezTo>
                  <a:pt x="0" y="38"/>
                  <a:pt x="0" y="39"/>
                  <a:pt x="0" y="39"/>
                </a:cubicBezTo>
                <a:cubicBezTo>
                  <a:pt x="0" y="64"/>
                  <a:pt x="0" y="64"/>
                  <a:pt x="0" y="64"/>
                </a:cubicBezTo>
                <a:cubicBezTo>
                  <a:pt x="130" y="64"/>
                  <a:pt x="130" y="64"/>
                  <a:pt x="130" y="64"/>
                </a:cubicBezTo>
                <a:cubicBezTo>
                  <a:pt x="135" y="64"/>
                  <a:pt x="140" y="60"/>
                  <a:pt x="140" y="54"/>
                </a:cubicBezTo>
                <a:cubicBezTo>
                  <a:pt x="140" y="10"/>
                  <a:pt x="140" y="10"/>
                  <a:pt x="140" y="10"/>
                </a:cubicBezTo>
                <a:cubicBezTo>
                  <a:pt x="140" y="5"/>
                  <a:pt x="135" y="0"/>
                  <a:pt x="130" y="0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30" name="组合 29"/>
          <p:cNvGrpSpPr/>
          <p:nvPr/>
        </p:nvGrpSpPr>
        <p:grpSpPr>
          <a:xfrm>
            <a:off x="7063732" y="4503570"/>
            <a:ext cx="467228" cy="596580"/>
            <a:chOff x="3607775" y="6678831"/>
            <a:chExt cx="467228" cy="596580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31" name="Freeform 27"/>
            <p:cNvSpPr/>
            <p:nvPr/>
          </p:nvSpPr>
          <p:spPr bwMode="auto">
            <a:xfrm>
              <a:off x="3934500" y="6678831"/>
              <a:ext cx="140503" cy="156114"/>
            </a:xfrm>
            <a:custGeom>
              <a:avLst/>
              <a:gdLst>
                <a:gd name="T0" fmla="*/ 0 w 126"/>
                <a:gd name="T1" fmla="*/ 57 h 140"/>
                <a:gd name="T2" fmla="*/ 48 w 126"/>
                <a:gd name="T3" fmla="*/ 0 h 140"/>
                <a:gd name="T4" fmla="*/ 126 w 126"/>
                <a:gd name="T5" fmla="*/ 85 h 140"/>
                <a:gd name="T6" fmla="*/ 78 w 126"/>
                <a:gd name="T7" fmla="*/ 140 h 140"/>
                <a:gd name="T8" fmla="*/ 0 w 126"/>
                <a:gd name="T9" fmla="*/ 57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0">
                  <a:moveTo>
                    <a:pt x="0" y="57"/>
                  </a:moveTo>
                  <a:lnTo>
                    <a:pt x="48" y="0"/>
                  </a:lnTo>
                  <a:lnTo>
                    <a:pt x="126" y="85"/>
                  </a:lnTo>
                  <a:lnTo>
                    <a:pt x="78" y="140"/>
                  </a:lnTo>
                  <a:lnTo>
                    <a:pt x="0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2" name="Freeform 28"/>
            <p:cNvSpPr/>
            <p:nvPr/>
          </p:nvSpPr>
          <p:spPr bwMode="auto">
            <a:xfrm>
              <a:off x="3752738" y="6760234"/>
              <a:ext cx="247553" cy="277660"/>
            </a:xfrm>
            <a:custGeom>
              <a:avLst/>
              <a:gdLst>
                <a:gd name="T0" fmla="*/ 70 w 94"/>
                <a:gd name="T1" fmla="*/ 0 h 105"/>
                <a:gd name="T2" fmla="*/ 63 w 94"/>
                <a:gd name="T3" fmla="*/ 9 h 105"/>
                <a:gd name="T4" fmla="*/ 21 w 94"/>
                <a:gd name="T5" fmla="*/ 30 h 105"/>
                <a:gd name="T6" fmla="*/ 12 w 94"/>
                <a:gd name="T7" fmla="*/ 37 h 105"/>
                <a:gd name="T8" fmla="*/ 1 w 94"/>
                <a:gd name="T9" fmla="*/ 70 h 105"/>
                <a:gd name="T10" fmla="*/ 0 w 94"/>
                <a:gd name="T11" fmla="*/ 77 h 105"/>
                <a:gd name="T12" fmla="*/ 3 w 94"/>
                <a:gd name="T13" fmla="*/ 102 h 105"/>
                <a:gd name="T14" fmla="*/ 3 w 94"/>
                <a:gd name="T15" fmla="*/ 103 h 105"/>
                <a:gd name="T16" fmla="*/ 3 w 94"/>
                <a:gd name="T17" fmla="*/ 103 h 105"/>
                <a:gd name="T18" fmla="*/ 4 w 94"/>
                <a:gd name="T19" fmla="*/ 105 h 105"/>
                <a:gd name="T20" fmla="*/ 4 w 94"/>
                <a:gd name="T21" fmla="*/ 81 h 105"/>
                <a:gd name="T22" fmla="*/ 20 w 94"/>
                <a:gd name="T23" fmla="*/ 81 h 105"/>
                <a:gd name="T24" fmla="*/ 20 w 94"/>
                <a:gd name="T25" fmla="*/ 75 h 105"/>
                <a:gd name="T26" fmla="*/ 30 w 94"/>
                <a:gd name="T27" fmla="*/ 58 h 105"/>
                <a:gd name="T28" fmla="*/ 40 w 94"/>
                <a:gd name="T29" fmla="*/ 62 h 105"/>
                <a:gd name="T30" fmla="*/ 37 w 94"/>
                <a:gd name="T31" fmla="*/ 69 h 105"/>
                <a:gd name="T32" fmla="*/ 27 w 94"/>
                <a:gd name="T33" fmla="*/ 83 h 105"/>
                <a:gd name="T34" fmla="*/ 28 w 94"/>
                <a:gd name="T35" fmla="*/ 93 h 105"/>
                <a:gd name="T36" fmla="*/ 33 w 94"/>
                <a:gd name="T37" fmla="*/ 95 h 105"/>
                <a:gd name="T38" fmla="*/ 41 w 94"/>
                <a:gd name="T39" fmla="*/ 92 h 105"/>
                <a:gd name="T40" fmla="*/ 41 w 94"/>
                <a:gd name="T41" fmla="*/ 92 h 105"/>
                <a:gd name="T42" fmla="*/ 41 w 94"/>
                <a:gd name="T43" fmla="*/ 92 h 105"/>
                <a:gd name="T44" fmla="*/ 63 w 94"/>
                <a:gd name="T45" fmla="*/ 71 h 105"/>
                <a:gd name="T46" fmla="*/ 87 w 94"/>
                <a:gd name="T47" fmla="*/ 36 h 105"/>
                <a:gd name="T48" fmla="*/ 94 w 94"/>
                <a:gd name="T49" fmla="*/ 26 h 105"/>
                <a:gd name="T50" fmla="*/ 70 w 94"/>
                <a:gd name="T51" fmla="*/ 0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4" h="105">
                  <a:moveTo>
                    <a:pt x="70" y="0"/>
                  </a:moveTo>
                  <a:cubicBezTo>
                    <a:pt x="63" y="9"/>
                    <a:pt x="63" y="9"/>
                    <a:pt x="63" y="9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0" y="30"/>
                    <a:pt x="14" y="33"/>
                    <a:pt x="12" y="37"/>
                  </a:cubicBezTo>
                  <a:cubicBezTo>
                    <a:pt x="10" y="40"/>
                    <a:pt x="2" y="67"/>
                    <a:pt x="1" y="70"/>
                  </a:cubicBezTo>
                  <a:cubicBezTo>
                    <a:pt x="0" y="71"/>
                    <a:pt x="0" y="75"/>
                    <a:pt x="0" y="77"/>
                  </a:cubicBezTo>
                  <a:cubicBezTo>
                    <a:pt x="0" y="78"/>
                    <a:pt x="2" y="93"/>
                    <a:pt x="3" y="102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4"/>
                    <a:pt x="4" y="105"/>
                  </a:cubicBezTo>
                  <a:cubicBezTo>
                    <a:pt x="4" y="81"/>
                    <a:pt x="4" y="81"/>
                    <a:pt x="4" y="81"/>
                  </a:cubicBezTo>
                  <a:cubicBezTo>
                    <a:pt x="20" y="81"/>
                    <a:pt x="20" y="81"/>
                    <a:pt x="20" y="81"/>
                  </a:cubicBezTo>
                  <a:cubicBezTo>
                    <a:pt x="20" y="75"/>
                    <a:pt x="20" y="75"/>
                    <a:pt x="20" y="75"/>
                  </a:cubicBezTo>
                  <a:cubicBezTo>
                    <a:pt x="30" y="58"/>
                    <a:pt x="30" y="58"/>
                    <a:pt x="30" y="58"/>
                  </a:cubicBezTo>
                  <a:cubicBezTo>
                    <a:pt x="32" y="59"/>
                    <a:pt x="37" y="61"/>
                    <a:pt x="40" y="62"/>
                  </a:cubicBezTo>
                  <a:cubicBezTo>
                    <a:pt x="39" y="64"/>
                    <a:pt x="37" y="68"/>
                    <a:pt x="37" y="69"/>
                  </a:cubicBezTo>
                  <a:cubicBezTo>
                    <a:pt x="36" y="71"/>
                    <a:pt x="30" y="78"/>
                    <a:pt x="27" y="83"/>
                  </a:cubicBezTo>
                  <a:cubicBezTo>
                    <a:pt x="25" y="85"/>
                    <a:pt x="24" y="90"/>
                    <a:pt x="28" y="93"/>
                  </a:cubicBezTo>
                  <a:cubicBezTo>
                    <a:pt x="29" y="94"/>
                    <a:pt x="31" y="95"/>
                    <a:pt x="33" y="95"/>
                  </a:cubicBezTo>
                  <a:cubicBezTo>
                    <a:pt x="37" y="95"/>
                    <a:pt x="41" y="92"/>
                    <a:pt x="41" y="92"/>
                  </a:cubicBezTo>
                  <a:cubicBezTo>
                    <a:pt x="41" y="92"/>
                    <a:pt x="41" y="92"/>
                    <a:pt x="41" y="92"/>
                  </a:cubicBezTo>
                  <a:cubicBezTo>
                    <a:pt x="41" y="92"/>
                    <a:pt x="41" y="92"/>
                    <a:pt x="41" y="92"/>
                  </a:cubicBezTo>
                  <a:cubicBezTo>
                    <a:pt x="41" y="91"/>
                    <a:pt x="56" y="74"/>
                    <a:pt x="63" y="71"/>
                  </a:cubicBezTo>
                  <a:cubicBezTo>
                    <a:pt x="69" y="68"/>
                    <a:pt x="87" y="54"/>
                    <a:pt x="87" y="36"/>
                  </a:cubicBezTo>
                  <a:cubicBezTo>
                    <a:pt x="94" y="26"/>
                    <a:pt x="94" y="26"/>
                    <a:pt x="94" y="26"/>
                  </a:cubicBezTo>
                  <a:lnTo>
                    <a:pt x="7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9"/>
            <p:cNvSpPr/>
            <p:nvPr/>
          </p:nvSpPr>
          <p:spPr bwMode="auto">
            <a:xfrm>
              <a:off x="3607775" y="6982139"/>
              <a:ext cx="390286" cy="293272"/>
            </a:xfrm>
            <a:custGeom>
              <a:avLst/>
              <a:gdLst>
                <a:gd name="T0" fmla="*/ 124 w 148"/>
                <a:gd name="T1" fmla="*/ 49 h 111"/>
                <a:gd name="T2" fmla="*/ 124 w 148"/>
                <a:gd name="T3" fmla="*/ 104 h 111"/>
                <a:gd name="T4" fmla="*/ 117 w 148"/>
                <a:gd name="T5" fmla="*/ 104 h 111"/>
                <a:gd name="T6" fmla="*/ 117 w 148"/>
                <a:gd name="T7" fmla="*/ 29 h 111"/>
                <a:gd name="T8" fmla="*/ 93 w 148"/>
                <a:gd name="T9" fmla="*/ 29 h 111"/>
                <a:gd name="T10" fmla="*/ 93 w 148"/>
                <a:gd name="T11" fmla="*/ 104 h 111"/>
                <a:gd name="T12" fmla="*/ 86 w 148"/>
                <a:gd name="T13" fmla="*/ 104 h 111"/>
                <a:gd name="T14" fmla="*/ 86 w 148"/>
                <a:gd name="T15" fmla="*/ 14 h 111"/>
                <a:gd name="T16" fmla="*/ 80 w 148"/>
                <a:gd name="T17" fmla="*/ 10 h 111"/>
                <a:gd name="T18" fmla="*/ 78 w 148"/>
                <a:gd name="T19" fmla="*/ 0 h 111"/>
                <a:gd name="T20" fmla="*/ 62 w 148"/>
                <a:gd name="T21" fmla="*/ 0 h 111"/>
                <a:gd name="T22" fmla="*/ 62 w 148"/>
                <a:gd name="T23" fmla="*/ 104 h 111"/>
                <a:gd name="T24" fmla="*/ 55 w 148"/>
                <a:gd name="T25" fmla="*/ 104 h 111"/>
                <a:gd name="T26" fmla="*/ 55 w 148"/>
                <a:gd name="T27" fmla="*/ 36 h 111"/>
                <a:gd name="T28" fmla="*/ 31 w 148"/>
                <a:gd name="T29" fmla="*/ 36 h 111"/>
                <a:gd name="T30" fmla="*/ 31 w 148"/>
                <a:gd name="T31" fmla="*/ 104 h 111"/>
                <a:gd name="T32" fmla="*/ 24 w 148"/>
                <a:gd name="T33" fmla="*/ 104 h 111"/>
                <a:gd name="T34" fmla="*/ 24 w 148"/>
                <a:gd name="T35" fmla="*/ 66 h 111"/>
                <a:gd name="T36" fmla="*/ 0 w 148"/>
                <a:gd name="T37" fmla="*/ 66 h 111"/>
                <a:gd name="T38" fmla="*/ 0 w 148"/>
                <a:gd name="T39" fmla="*/ 104 h 111"/>
                <a:gd name="T40" fmla="*/ 0 w 148"/>
                <a:gd name="T41" fmla="*/ 111 h 111"/>
                <a:gd name="T42" fmla="*/ 148 w 148"/>
                <a:gd name="T43" fmla="*/ 111 h 111"/>
                <a:gd name="T44" fmla="*/ 148 w 148"/>
                <a:gd name="T45" fmla="*/ 104 h 111"/>
                <a:gd name="T46" fmla="*/ 148 w 148"/>
                <a:gd name="T47" fmla="*/ 49 h 111"/>
                <a:gd name="T48" fmla="*/ 124 w 148"/>
                <a:gd name="T49" fmla="*/ 49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8" h="111">
                  <a:moveTo>
                    <a:pt x="124" y="49"/>
                  </a:moveTo>
                  <a:cubicBezTo>
                    <a:pt x="124" y="104"/>
                    <a:pt x="124" y="104"/>
                    <a:pt x="124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17" y="29"/>
                    <a:pt x="117" y="29"/>
                    <a:pt x="117" y="29"/>
                  </a:cubicBezTo>
                  <a:cubicBezTo>
                    <a:pt x="93" y="29"/>
                    <a:pt x="93" y="29"/>
                    <a:pt x="93" y="29"/>
                  </a:cubicBezTo>
                  <a:cubicBezTo>
                    <a:pt x="93" y="104"/>
                    <a:pt x="93" y="104"/>
                    <a:pt x="93" y="104"/>
                  </a:cubicBezTo>
                  <a:cubicBezTo>
                    <a:pt x="86" y="104"/>
                    <a:pt x="86" y="104"/>
                    <a:pt x="86" y="104"/>
                  </a:cubicBezTo>
                  <a:cubicBezTo>
                    <a:pt x="86" y="14"/>
                    <a:pt x="86" y="14"/>
                    <a:pt x="86" y="14"/>
                  </a:cubicBezTo>
                  <a:cubicBezTo>
                    <a:pt x="83" y="13"/>
                    <a:pt x="81" y="12"/>
                    <a:pt x="80" y="10"/>
                  </a:cubicBezTo>
                  <a:cubicBezTo>
                    <a:pt x="77" y="7"/>
                    <a:pt x="77" y="3"/>
                    <a:pt x="78" y="0"/>
                  </a:cubicBezTo>
                  <a:cubicBezTo>
                    <a:pt x="62" y="0"/>
                    <a:pt x="62" y="0"/>
                    <a:pt x="62" y="0"/>
                  </a:cubicBezTo>
                  <a:cubicBezTo>
                    <a:pt x="62" y="104"/>
                    <a:pt x="62" y="104"/>
                    <a:pt x="62" y="104"/>
                  </a:cubicBezTo>
                  <a:cubicBezTo>
                    <a:pt x="55" y="104"/>
                    <a:pt x="55" y="104"/>
                    <a:pt x="55" y="104"/>
                  </a:cubicBezTo>
                  <a:cubicBezTo>
                    <a:pt x="55" y="36"/>
                    <a:pt x="55" y="36"/>
                    <a:pt x="55" y="36"/>
                  </a:cubicBezTo>
                  <a:cubicBezTo>
                    <a:pt x="31" y="36"/>
                    <a:pt x="31" y="36"/>
                    <a:pt x="31" y="36"/>
                  </a:cubicBezTo>
                  <a:cubicBezTo>
                    <a:pt x="31" y="104"/>
                    <a:pt x="31" y="104"/>
                    <a:pt x="31" y="104"/>
                  </a:cubicBezTo>
                  <a:cubicBezTo>
                    <a:pt x="24" y="104"/>
                    <a:pt x="24" y="104"/>
                    <a:pt x="24" y="104"/>
                  </a:cubicBezTo>
                  <a:cubicBezTo>
                    <a:pt x="24" y="66"/>
                    <a:pt x="24" y="66"/>
                    <a:pt x="24" y="66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148" y="111"/>
                    <a:pt x="148" y="111"/>
                    <a:pt x="148" y="111"/>
                  </a:cubicBezTo>
                  <a:cubicBezTo>
                    <a:pt x="148" y="104"/>
                    <a:pt x="148" y="104"/>
                    <a:pt x="148" y="104"/>
                  </a:cubicBezTo>
                  <a:cubicBezTo>
                    <a:pt x="148" y="49"/>
                    <a:pt x="148" y="49"/>
                    <a:pt x="148" y="49"/>
                  </a:cubicBezTo>
                  <a:lnTo>
                    <a:pt x="124" y="4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1884745" y="4473819"/>
            <a:ext cx="577623" cy="614421"/>
            <a:chOff x="1649656" y="2839535"/>
            <a:chExt cx="577623" cy="614421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35" name="Freeform 30"/>
            <p:cNvSpPr/>
            <p:nvPr/>
          </p:nvSpPr>
          <p:spPr bwMode="auto">
            <a:xfrm>
              <a:off x="1987532" y="2839535"/>
              <a:ext cx="239747" cy="269855"/>
            </a:xfrm>
            <a:custGeom>
              <a:avLst/>
              <a:gdLst>
                <a:gd name="T0" fmla="*/ 76 w 91"/>
                <a:gd name="T1" fmla="*/ 45 h 102"/>
                <a:gd name="T2" fmla="*/ 50 w 91"/>
                <a:gd name="T3" fmla="*/ 52 h 102"/>
                <a:gd name="T4" fmla="*/ 11 w 91"/>
                <a:gd name="T5" fmla="*/ 102 h 102"/>
                <a:gd name="T6" fmla="*/ 0 w 91"/>
                <a:gd name="T7" fmla="*/ 93 h 102"/>
                <a:gd name="T8" fmla="*/ 43 w 91"/>
                <a:gd name="T9" fmla="*/ 47 h 102"/>
                <a:gd name="T10" fmla="*/ 45 w 91"/>
                <a:gd name="T11" fmla="*/ 19 h 102"/>
                <a:gd name="T12" fmla="*/ 70 w 91"/>
                <a:gd name="T13" fmla="*/ 0 h 102"/>
                <a:gd name="T14" fmla="*/ 67 w 91"/>
                <a:gd name="T15" fmla="*/ 22 h 102"/>
                <a:gd name="T16" fmla="*/ 70 w 91"/>
                <a:gd name="T17" fmla="*/ 22 h 102"/>
                <a:gd name="T18" fmla="*/ 70 w 91"/>
                <a:gd name="T19" fmla="*/ 24 h 102"/>
                <a:gd name="T20" fmla="*/ 91 w 91"/>
                <a:gd name="T21" fmla="*/ 17 h 102"/>
                <a:gd name="T22" fmla="*/ 76 w 91"/>
                <a:gd name="T23" fmla="*/ 45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1" h="102">
                  <a:moveTo>
                    <a:pt x="76" y="45"/>
                  </a:moveTo>
                  <a:cubicBezTo>
                    <a:pt x="65" y="52"/>
                    <a:pt x="54" y="52"/>
                    <a:pt x="50" y="52"/>
                  </a:cubicBezTo>
                  <a:cubicBezTo>
                    <a:pt x="11" y="102"/>
                    <a:pt x="11" y="102"/>
                    <a:pt x="11" y="10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43" y="47"/>
                    <a:pt x="43" y="47"/>
                    <a:pt x="43" y="47"/>
                  </a:cubicBezTo>
                  <a:cubicBezTo>
                    <a:pt x="42" y="43"/>
                    <a:pt x="40" y="32"/>
                    <a:pt x="45" y="19"/>
                  </a:cubicBezTo>
                  <a:cubicBezTo>
                    <a:pt x="52" y="4"/>
                    <a:pt x="70" y="0"/>
                    <a:pt x="70" y="0"/>
                  </a:cubicBezTo>
                  <a:cubicBezTo>
                    <a:pt x="67" y="22"/>
                    <a:pt x="67" y="22"/>
                    <a:pt x="67" y="22"/>
                  </a:cubicBezTo>
                  <a:cubicBezTo>
                    <a:pt x="68" y="21"/>
                    <a:pt x="69" y="21"/>
                    <a:pt x="70" y="22"/>
                  </a:cubicBezTo>
                  <a:cubicBezTo>
                    <a:pt x="70" y="22"/>
                    <a:pt x="70" y="23"/>
                    <a:pt x="70" y="24"/>
                  </a:cubicBezTo>
                  <a:cubicBezTo>
                    <a:pt x="91" y="17"/>
                    <a:pt x="91" y="17"/>
                    <a:pt x="91" y="17"/>
                  </a:cubicBezTo>
                  <a:cubicBezTo>
                    <a:pt x="91" y="17"/>
                    <a:pt x="90" y="36"/>
                    <a:pt x="76" y="4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6" name="Freeform 31"/>
            <p:cNvSpPr/>
            <p:nvPr/>
          </p:nvSpPr>
          <p:spPr bwMode="auto">
            <a:xfrm>
              <a:off x="1649656" y="3024642"/>
              <a:ext cx="461652" cy="429314"/>
            </a:xfrm>
            <a:custGeom>
              <a:avLst/>
              <a:gdLst>
                <a:gd name="T0" fmla="*/ 77 w 175"/>
                <a:gd name="T1" fmla="*/ 0 h 163"/>
                <a:gd name="T2" fmla="*/ 127 w 175"/>
                <a:gd name="T3" fmla="*/ 16 h 163"/>
                <a:gd name="T4" fmla="*/ 107 w 175"/>
                <a:gd name="T5" fmla="*/ 40 h 163"/>
                <a:gd name="T6" fmla="*/ 84 w 175"/>
                <a:gd name="T7" fmla="*/ 34 h 163"/>
                <a:gd name="T8" fmla="*/ 44 w 175"/>
                <a:gd name="T9" fmla="*/ 80 h 163"/>
                <a:gd name="T10" fmla="*/ 96 w 175"/>
                <a:gd name="T11" fmla="*/ 125 h 163"/>
                <a:gd name="T12" fmla="*/ 135 w 175"/>
                <a:gd name="T13" fmla="*/ 80 h 163"/>
                <a:gd name="T14" fmla="*/ 125 w 175"/>
                <a:gd name="T15" fmla="*/ 56 h 163"/>
                <a:gd name="T16" fmla="*/ 145 w 175"/>
                <a:gd name="T17" fmla="*/ 32 h 163"/>
                <a:gd name="T18" fmla="*/ 169 w 175"/>
                <a:gd name="T19" fmla="*/ 82 h 163"/>
                <a:gd name="T20" fmla="*/ 98 w 175"/>
                <a:gd name="T21" fmla="*/ 163 h 163"/>
                <a:gd name="T22" fmla="*/ 6 w 175"/>
                <a:gd name="T23" fmla="*/ 82 h 163"/>
                <a:gd name="T24" fmla="*/ 77 w 175"/>
                <a:gd name="T25" fmla="*/ 0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5" h="163">
                  <a:moveTo>
                    <a:pt x="77" y="0"/>
                  </a:moveTo>
                  <a:cubicBezTo>
                    <a:pt x="95" y="0"/>
                    <a:pt x="112" y="6"/>
                    <a:pt x="127" y="16"/>
                  </a:cubicBezTo>
                  <a:cubicBezTo>
                    <a:pt x="107" y="40"/>
                    <a:pt x="107" y="40"/>
                    <a:pt x="107" y="40"/>
                  </a:cubicBezTo>
                  <a:cubicBezTo>
                    <a:pt x="100" y="36"/>
                    <a:pt x="92" y="34"/>
                    <a:pt x="84" y="34"/>
                  </a:cubicBezTo>
                  <a:cubicBezTo>
                    <a:pt x="59" y="34"/>
                    <a:pt x="41" y="54"/>
                    <a:pt x="44" y="80"/>
                  </a:cubicBezTo>
                  <a:cubicBezTo>
                    <a:pt x="47" y="105"/>
                    <a:pt x="70" y="125"/>
                    <a:pt x="96" y="125"/>
                  </a:cubicBezTo>
                  <a:cubicBezTo>
                    <a:pt x="121" y="125"/>
                    <a:pt x="138" y="105"/>
                    <a:pt x="135" y="80"/>
                  </a:cubicBezTo>
                  <a:cubicBezTo>
                    <a:pt x="134" y="71"/>
                    <a:pt x="130" y="63"/>
                    <a:pt x="125" y="56"/>
                  </a:cubicBezTo>
                  <a:cubicBezTo>
                    <a:pt x="145" y="32"/>
                    <a:pt x="145" y="32"/>
                    <a:pt x="145" y="32"/>
                  </a:cubicBezTo>
                  <a:cubicBezTo>
                    <a:pt x="158" y="46"/>
                    <a:pt x="166" y="63"/>
                    <a:pt x="169" y="82"/>
                  </a:cubicBezTo>
                  <a:cubicBezTo>
                    <a:pt x="175" y="127"/>
                    <a:pt x="143" y="163"/>
                    <a:pt x="98" y="163"/>
                  </a:cubicBezTo>
                  <a:cubicBezTo>
                    <a:pt x="53" y="163"/>
                    <a:pt x="12" y="127"/>
                    <a:pt x="6" y="82"/>
                  </a:cubicBezTo>
                  <a:cubicBezTo>
                    <a:pt x="0" y="37"/>
                    <a:pt x="31" y="0"/>
                    <a:pt x="7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7" name="Freeform 32"/>
            <p:cNvSpPr/>
            <p:nvPr/>
          </p:nvSpPr>
          <p:spPr bwMode="auto">
            <a:xfrm>
              <a:off x="1789043" y="3140613"/>
              <a:ext cx="195143" cy="181762"/>
            </a:xfrm>
            <a:custGeom>
              <a:avLst/>
              <a:gdLst>
                <a:gd name="T0" fmla="*/ 42 w 74"/>
                <a:gd name="T1" fmla="*/ 69 h 69"/>
                <a:gd name="T2" fmla="*/ 3 w 74"/>
                <a:gd name="T3" fmla="*/ 35 h 69"/>
                <a:gd name="T4" fmla="*/ 33 w 74"/>
                <a:gd name="T5" fmla="*/ 0 h 69"/>
                <a:gd name="T6" fmla="*/ 49 w 74"/>
                <a:gd name="T7" fmla="*/ 4 h 69"/>
                <a:gd name="T8" fmla="*/ 49 w 74"/>
                <a:gd name="T9" fmla="*/ 11 h 69"/>
                <a:gd name="T10" fmla="*/ 36 w 74"/>
                <a:gd name="T11" fmla="*/ 30 h 69"/>
                <a:gd name="T12" fmla="*/ 42 w 74"/>
                <a:gd name="T13" fmla="*/ 35 h 69"/>
                <a:gd name="T14" fmla="*/ 59 w 74"/>
                <a:gd name="T15" fmla="*/ 20 h 69"/>
                <a:gd name="T16" fmla="*/ 60 w 74"/>
                <a:gd name="T17" fmla="*/ 20 h 69"/>
                <a:gd name="T18" fmla="*/ 66 w 74"/>
                <a:gd name="T19" fmla="*/ 18 h 69"/>
                <a:gd name="T20" fmla="*/ 72 w 74"/>
                <a:gd name="T21" fmla="*/ 35 h 69"/>
                <a:gd name="T22" fmla="*/ 42 w 74"/>
                <a:gd name="T23" fmla="*/ 69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4" h="69">
                  <a:moveTo>
                    <a:pt x="42" y="69"/>
                  </a:moveTo>
                  <a:cubicBezTo>
                    <a:pt x="23" y="69"/>
                    <a:pt x="5" y="54"/>
                    <a:pt x="3" y="35"/>
                  </a:cubicBezTo>
                  <a:cubicBezTo>
                    <a:pt x="0" y="16"/>
                    <a:pt x="14" y="0"/>
                    <a:pt x="33" y="0"/>
                  </a:cubicBezTo>
                  <a:cubicBezTo>
                    <a:pt x="38" y="0"/>
                    <a:pt x="44" y="2"/>
                    <a:pt x="49" y="4"/>
                  </a:cubicBezTo>
                  <a:cubicBezTo>
                    <a:pt x="48" y="6"/>
                    <a:pt x="48" y="9"/>
                    <a:pt x="49" y="11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42" y="35"/>
                    <a:pt x="42" y="35"/>
                    <a:pt x="42" y="35"/>
                  </a:cubicBezTo>
                  <a:cubicBezTo>
                    <a:pt x="59" y="20"/>
                    <a:pt x="59" y="20"/>
                    <a:pt x="59" y="20"/>
                  </a:cubicBezTo>
                  <a:cubicBezTo>
                    <a:pt x="59" y="20"/>
                    <a:pt x="60" y="20"/>
                    <a:pt x="60" y="20"/>
                  </a:cubicBezTo>
                  <a:cubicBezTo>
                    <a:pt x="62" y="20"/>
                    <a:pt x="64" y="19"/>
                    <a:pt x="66" y="18"/>
                  </a:cubicBezTo>
                  <a:cubicBezTo>
                    <a:pt x="69" y="23"/>
                    <a:pt x="71" y="29"/>
                    <a:pt x="72" y="35"/>
                  </a:cubicBezTo>
                  <a:cubicBezTo>
                    <a:pt x="74" y="54"/>
                    <a:pt x="61" y="69"/>
                    <a:pt x="42" y="6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33"/>
            <p:cNvSpPr/>
            <p:nvPr/>
          </p:nvSpPr>
          <p:spPr bwMode="auto">
            <a:xfrm>
              <a:off x="1897208" y="3090433"/>
              <a:ext cx="113740" cy="129352"/>
            </a:xfrm>
            <a:custGeom>
              <a:avLst/>
              <a:gdLst>
                <a:gd name="T0" fmla="*/ 13 w 43"/>
                <a:gd name="T1" fmla="*/ 31 h 49"/>
                <a:gd name="T2" fmla="*/ 14 w 43"/>
                <a:gd name="T3" fmla="*/ 22 h 49"/>
                <a:gd name="T4" fmla="*/ 32 w 43"/>
                <a:gd name="T5" fmla="*/ 0 h 49"/>
                <a:gd name="T6" fmla="*/ 43 w 43"/>
                <a:gd name="T7" fmla="*/ 9 h 49"/>
                <a:gd name="T8" fmla="*/ 24 w 43"/>
                <a:gd name="T9" fmla="*/ 32 h 49"/>
                <a:gd name="T10" fmla="*/ 17 w 43"/>
                <a:gd name="T11" fmla="*/ 34 h 49"/>
                <a:gd name="T12" fmla="*/ 1 w 43"/>
                <a:gd name="T13" fmla="*/ 49 h 49"/>
                <a:gd name="T14" fmla="*/ 0 w 43"/>
                <a:gd name="T15" fmla="*/ 48 h 49"/>
                <a:gd name="T16" fmla="*/ 13 w 43"/>
                <a:gd name="T17" fmla="*/ 3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3" h="49">
                  <a:moveTo>
                    <a:pt x="13" y="31"/>
                  </a:moveTo>
                  <a:cubicBezTo>
                    <a:pt x="11" y="28"/>
                    <a:pt x="12" y="25"/>
                    <a:pt x="14" y="22"/>
                  </a:cubicBezTo>
                  <a:cubicBezTo>
                    <a:pt x="32" y="0"/>
                    <a:pt x="32" y="0"/>
                    <a:pt x="32" y="0"/>
                  </a:cubicBezTo>
                  <a:cubicBezTo>
                    <a:pt x="43" y="9"/>
                    <a:pt x="43" y="9"/>
                    <a:pt x="43" y="9"/>
                  </a:cubicBezTo>
                  <a:cubicBezTo>
                    <a:pt x="24" y="32"/>
                    <a:pt x="24" y="32"/>
                    <a:pt x="24" y="32"/>
                  </a:cubicBezTo>
                  <a:cubicBezTo>
                    <a:pt x="22" y="34"/>
                    <a:pt x="19" y="35"/>
                    <a:pt x="17" y="34"/>
                  </a:cubicBezTo>
                  <a:cubicBezTo>
                    <a:pt x="1" y="49"/>
                    <a:pt x="1" y="49"/>
                    <a:pt x="1" y="49"/>
                  </a:cubicBezTo>
                  <a:cubicBezTo>
                    <a:pt x="0" y="48"/>
                    <a:pt x="0" y="48"/>
                    <a:pt x="0" y="48"/>
                  </a:cubicBezTo>
                  <a:lnTo>
                    <a:pt x="13" y="3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9" name="组合 38"/>
          <p:cNvGrpSpPr/>
          <p:nvPr/>
        </p:nvGrpSpPr>
        <p:grpSpPr>
          <a:xfrm>
            <a:off x="1940860" y="2312374"/>
            <a:ext cx="461652" cy="550860"/>
            <a:chOff x="689553" y="1041991"/>
            <a:chExt cx="461652" cy="550860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40" name="Freeform 34"/>
            <p:cNvSpPr/>
            <p:nvPr/>
          </p:nvSpPr>
          <p:spPr bwMode="auto">
            <a:xfrm>
              <a:off x="855703" y="1147926"/>
              <a:ext cx="147193" cy="176186"/>
            </a:xfrm>
            <a:custGeom>
              <a:avLst/>
              <a:gdLst>
                <a:gd name="T0" fmla="*/ 28 w 56"/>
                <a:gd name="T1" fmla="*/ 0 h 67"/>
                <a:gd name="T2" fmla="*/ 0 w 56"/>
                <a:gd name="T3" fmla="*/ 28 h 67"/>
                <a:gd name="T4" fmla="*/ 7 w 56"/>
                <a:gd name="T5" fmla="*/ 46 h 67"/>
                <a:gd name="T6" fmla="*/ 16 w 56"/>
                <a:gd name="T7" fmla="*/ 65 h 67"/>
                <a:gd name="T8" fmla="*/ 16 w 56"/>
                <a:gd name="T9" fmla="*/ 67 h 67"/>
                <a:gd name="T10" fmla="*/ 25 w 56"/>
                <a:gd name="T11" fmla="*/ 67 h 67"/>
                <a:gd name="T12" fmla="*/ 26 w 56"/>
                <a:gd name="T13" fmla="*/ 65 h 67"/>
                <a:gd name="T14" fmla="*/ 22 w 56"/>
                <a:gd name="T15" fmla="*/ 42 h 67"/>
                <a:gd name="T16" fmla="*/ 28 w 56"/>
                <a:gd name="T17" fmla="*/ 41 h 67"/>
                <a:gd name="T18" fmla="*/ 29 w 56"/>
                <a:gd name="T19" fmla="*/ 41 h 67"/>
                <a:gd name="T20" fmla="*/ 34 w 56"/>
                <a:gd name="T21" fmla="*/ 42 h 67"/>
                <a:gd name="T22" fmla="*/ 31 w 56"/>
                <a:gd name="T23" fmla="*/ 65 h 67"/>
                <a:gd name="T24" fmla="*/ 31 w 56"/>
                <a:gd name="T25" fmla="*/ 67 h 67"/>
                <a:gd name="T26" fmla="*/ 40 w 56"/>
                <a:gd name="T27" fmla="*/ 67 h 67"/>
                <a:gd name="T28" fmla="*/ 41 w 56"/>
                <a:gd name="T29" fmla="*/ 65 h 67"/>
                <a:gd name="T30" fmla="*/ 50 w 56"/>
                <a:gd name="T31" fmla="*/ 46 h 67"/>
                <a:gd name="T32" fmla="*/ 56 w 56"/>
                <a:gd name="T33" fmla="*/ 28 h 67"/>
                <a:gd name="T34" fmla="*/ 28 w 56"/>
                <a:gd name="T35" fmla="*/ 0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6" h="67">
                  <a:moveTo>
                    <a:pt x="28" y="0"/>
                  </a:moveTo>
                  <a:cubicBezTo>
                    <a:pt x="13" y="0"/>
                    <a:pt x="0" y="13"/>
                    <a:pt x="0" y="28"/>
                  </a:cubicBezTo>
                  <a:cubicBezTo>
                    <a:pt x="0" y="34"/>
                    <a:pt x="2" y="40"/>
                    <a:pt x="7" y="46"/>
                  </a:cubicBezTo>
                  <a:cubicBezTo>
                    <a:pt x="11" y="52"/>
                    <a:pt x="15" y="58"/>
                    <a:pt x="16" y="65"/>
                  </a:cubicBezTo>
                  <a:cubicBezTo>
                    <a:pt x="16" y="67"/>
                    <a:pt x="16" y="67"/>
                    <a:pt x="16" y="67"/>
                  </a:cubicBezTo>
                  <a:cubicBezTo>
                    <a:pt x="25" y="67"/>
                    <a:pt x="25" y="67"/>
                    <a:pt x="25" y="67"/>
                  </a:cubicBezTo>
                  <a:cubicBezTo>
                    <a:pt x="26" y="65"/>
                    <a:pt x="26" y="65"/>
                    <a:pt x="26" y="65"/>
                  </a:cubicBezTo>
                  <a:cubicBezTo>
                    <a:pt x="26" y="61"/>
                    <a:pt x="26" y="50"/>
                    <a:pt x="22" y="42"/>
                  </a:cubicBezTo>
                  <a:cubicBezTo>
                    <a:pt x="24" y="42"/>
                    <a:pt x="26" y="41"/>
                    <a:pt x="28" y="41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31" y="41"/>
                    <a:pt x="33" y="42"/>
                    <a:pt x="34" y="42"/>
                  </a:cubicBezTo>
                  <a:cubicBezTo>
                    <a:pt x="32" y="48"/>
                    <a:pt x="31" y="55"/>
                    <a:pt x="31" y="65"/>
                  </a:cubicBezTo>
                  <a:cubicBezTo>
                    <a:pt x="31" y="67"/>
                    <a:pt x="31" y="67"/>
                    <a:pt x="31" y="67"/>
                  </a:cubicBezTo>
                  <a:cubicBezTo>
                    <a:pt x="40" y="67"/>
                    <a:pt x="40" y="67"/>
                    <a:pt x="40" y="67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2" y="58"/>
                    <a:pt x="46" y="52"/>
                    <a:pt x="50" y="46"/>
                  </a:cubicBezTo>
                  <a:cubicBezTo>
                    <a:pt x="54" y="41"/>
                    <a:pt x="56" y="34"/>
                    <a:pt x="56" y="28"/>
                  </a:cubicBezTo>
                  <a:cubicBezTo>
                    <a:pt x="56" y="13"/>
                    <a:pt x="44" y="0"/>
                    <a:pt x="28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35"/>
            <p:cNvSpPr>
              <a:spLocks noEditPoints="1"/>
            </p:cNvSpPr>
            <p:nvPr/>
          </p:nvSpPr>
          <p:spPr bwMode="auto">
            <a:xfrm>
              <a:off x="689553" y="1041991"/>
              <a:ext cx="461652" cy="550860"/>
            </a:xfrm>
            <a:custGeom>
              <a:avLst/>
              <a:gdLst>
                <a:gd name="T0" fmla="*/ 146 w 175"/>
                <a:gd name="T1" fmla="*/ 24 h 209"/>
                <a:gd name="T2" fmla="*/ 66 w 175"/>
                <a:gd name="T3" fmla="*/ 8 h 209"/>
                <a:gd name="T4" fmla="*/ 16 w 175"/>
                <a:gd name="T5" fmla="*/ 67 h 209"/>
                <a:gd name="T6" fmla="*/ 16 w 175"/>
                <a:gd name="T7" fmla="*/ 85 h 209"/>
                <a:gd name="T8" fmla="*/ 20 w 175"/>
                <a:gd name="T9" fmla="*/ 94 h 209"/>
                <a:gd name="T10" fmla="*/ 19 w 175"/>
                <a:gd name="T11" fmla="*/ 97 h 209"/>
                <a:gd name="T12" fmla="*/ 2 w 175"/>
                <a:gd name="T13" fmla="*/ 121 h 209"/>
                <a:gd name="T14" fmla="*/ 1 w 175"/>
                <a:gd name="T15" fmla="*/ 127 h 209"/>
                <a:gd name="T16" fmla="*/ 14 w 175"/>
                <a:gd name="T17" fmla="*/ 132 h 209"/>
                <a:gd name="T18" fmla="*/ 16 w 175"/>
                <a:gd name="T19" fmla="*/ 139 h 209"/>
                <a:gd name="T20" fmla="*/ 15 w 175"/>
                <a:gd name="T21" fmla="*/ 146 h 209"/>
                <a:gd name="T22" fmla="*/ 19 w 175"/>
                <a:gd name="T23" fmla="*/ 148 h 209"/>
                <a:gd name="T24" fmla="*/ 16 w 175"/>
                <a:gd name="T25" fmla="*/ 151 h 209"/>
                <a:gd name="T26" fmla="*/ 19 w 175"/>
                <a:gd name="T27" fmla="*/ 157 h 209"/>
                <a:gd name="T28" fmla="*/ 21 w 175"/>
                <a:gd name="T29" fmla="*/ 171 h 209"/>
                <a:gd name="T30" fmla="*/ 23 w 175"/>
                <a:gd name="T31" fmla="*/ 187 h 209"/>
                <a:gd name="T32" fmla="*/ 60 w 175"/>
                <a:gd name="T33" fmla="*/ 184 h 209"/>
                <a:gd name="T34" fmla="*/ 68 w 175"/>
                <a:gd name="T35" fmla="*/ 209 h 209"/>
                <a:gd name="T36" fmla="*/ 152 w 175"/>
                <a:gd name="T37" fmla="*/ 183 h 209"/>
                <a:gd name="T38" fmla="*/ 145 w 175"/>
                <a:gd name="T39" fmla="*/ 159 h 209"/>
                <a:gd name="T40" fmla="*/ 166 w 175"/>
                <a:gd name="T41" fmla="*/ 106 h 209"/>
                <a:gd name="T42" fmla="*/ 146 w 175"/>
                <a:gd name="T43" fmla="*/ 24 h 209"/>
                <a:gd name="T44" fmla="*/ 118 w 175"/>
                <a:gd name="T45" fmla="*/ 90 h 209"/>
                <a:gd name="T46" fmla="*/ 110 w 175"/>
                <a:gd name="T47" fmla="*/ 110 h 209"/>
                <a:gd name="T48" fmla="*/ 110 w 175"/>
                <a:gd name="T49" fmla="*/ 128 h 209"/>
                <a:gd name="T50" fmla="*/ 104 w 175"/>
                <a:gd name="T51" fmla="*/ 136 h 209"/>
                <a:gd name="T52" fmla="*/ 97 w 175"/>
                <a:gd name="T53" fmla="*/ 136 h 209"/>
                <a:gd name="T54" fmla="*/ 96 w 175"/>
                <a:gd name="T55" fmla="*/ 136 h 209"/>
                <a:gd name="T56" fmla="*/ 91 w 175"/>
                <a:gd name="T57" fmla="*/ 139 h 209"/>
                <a:gd name="T58" fmla="*/ 87 w 175"/>
                <a:gd name="T59" fmla="*/ 136 h 209"/>
                <a:gd name="T60" fmla="*/ 86 w 175"/>
                <a:gd name="T61" fmla="*/ 136 h 209"/>
                <a:gd name="T62" fmla="*/ 79 w 175"/>
                <a:gd name="T63" fmla="*/ 136 h 209"/>
                <a:gd name="T64" fmla="*/ 73 w 175"/>
                <a:gd name="T65" fmla="*/ 129 h 209"/>
                <a:gd name="T66" fmla="*/ 73 w 175"/>
                <a:gd name="T67" fmla="*/ 110 h 209"/>
                <a:gd name="T68" fmla="*/ 65 w 175"/>
                <a:gd name="T69" fmla="*/ 90 h 209"/>
                <a:gd name="T70" fmla="*/ 57 w 175"/>
                <a:gd name="T71" fmla="*/ 68 h 209"/>
                <a:gd name="T72" fmla="*/ 91 w 175"/>
                <a:gd name="T73" fmla="*/ 34 h 209"/>
                <a:gd name="T74" fmla="*/ 126 w 175"/>
                <a:gd name="T75" fmla="*/ 68 h 209"/>
                <a:gd name="T76" fmla="*/ 118 w 175"/>
                <a:gd name="T77" fmla="*/ 90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75" h="209">
                  <a:moveTo>
                    <a:pt x="146" y="24"/>
                  </a:moveTo>
                  <a:cubicBezTo>
                    <a:pt x="126" y="8"/>
                    <a:pt x="100" y="0"/>
                    <a:pt x="66" y="8"/>
                  </a:cubicBezTo>
                  <a:cubicBezTo>
                    <a:pt x="42" y="15"/>
                    <a:pt x="21" y="33"/>
                    <a:pt x="16" y="67"/>
                  </a:cubicBezTo>
                  <a:cubicBezTo>
                    <a:pt x="14" y="78"/>
                    <a:pt x="16" y="84"/>
                    <a:pt x="16" y="85"/>
                  </a:cubicBezTo>
                  <a:cubicBezTo>
                    <a:pt x="18" y="87"/>
                    <a:pt x="20" y="91"/>
                    <a:pt x="20" y="94"/>
                  </a:cubicBezTo>
                  <a:cubicBezTo>
                    <a:pt x="20" y="95"/>
                    <a:pt x="19" y="96"/>
                    <a:pt x="19" y="97"/>
                  </a:cubicBezTo>
                  <a:cubicBezTo>
                    <a:pt x="2" y="121"/>
                    <a:pt x="2" y="121"/>
                    <a:pt x="2" y="121"/>
                  </a:cubicBezTo>
                  <a:cubicBezTo>
                    <a:pt x="1" y="123"/>
                    <a:pt x="0" y="125"/>
                    <a:pt x="1" y="127"/>
                  </a:cubicBezTo>
                  <a:cubicBezTo>
                    <a:pt x="4" y="132"/>
                    <a:pt x="12" y="131"/>
                    <a:pt x="14" y="132"/>
                  </a:cubicBezTo>
                  <a:cubicBezTo>
                    <a:pt x="16" y="133"/>
                    <a:pt x="17" y="136"/>
                    <a:pt x="16" y="139"/>
                  </a:cubicBezTo>
                  <a:cubicBezTo>
                    <a:pt x="15" y="141"/>
                    <a:pt x="13" y="145"/>
                    <a:pt x="15" y="146"/>
                  </a:cubicBezTo>
                  <a:cubicBezTo>
                    <a:pt x="17" y="147"/>
                    <a:pt x="19" y="148"/>
                    <a:pt x="19" y="148"/>
                  </a:cubicBezTo>
                  <a:cubicBezTo>
                    <a:pt x="19" y="148"/>
                    <a:pt x="16" y="149"/>
                    <a:pt x="16" y="151"/>
                  </a:cubicBezTo>
                  <a:cubicBezTo>
                    <a:pt x="15" y="153"/>
                    <a:pt x="16" y="156"/>
                    <a:pt x="19" y="157"/>
                  </a:cubicBezTo>
                  <a:cubicBezTo>
                    <a:pt x="19" y="157"/>
                    <a:pt x="22" y="164"/>
                    <a:pt x="21" y="171"/>
                  </a:cubicBezTo>
                  <a:cubicBezTo>
                    <a:pt x="20" y="177"/>
                    <a:pt x="18" y="183"/>
                    <a:pt x="23" y="187"/>
                  </a:cubicBezTo>
                  <a:cubicBezTo>
                    <a:pt x="28" y="191"/>
                    <a:pt x="48" y="188"/>
                    <a:pt x="60" y="184"/>
                  </a:cubicBezTo>
                  <a:cubicBezTo>
                    <a:pt x="60" y="184"/>
                    <a:pt x="64" y="191"/>
                    <a:pt x="68" y="209"/>
                  </a:cubicBezTo>
                  <a:cubicBezTo>
                    <a:pt x="152" y="183"/>
                    <a:pt x="152" y="183"/>
                    <a:pt x="152" y="183"/>
                  </a:cubicBezTo>
                  <a:cubicBezTo>
                    <a:pt x="147" y="170"/>
                    <a:pt x="145" y="163"/>
                    <a:pt x="145" y="159"/>
                  </a:cubicBezTo>
                  <a:cubicBezTo>
                    <a:pt x="143" y="148"/>
                    <a:pt x="160" y="128"/>
                    <a:pt x="166" y="106"/>
                  </a:cubicBezTo>
                  <a:cubicBezTo>
                    <a:pt x="173" y="81"/>
                    <a:pt x="175" y="48"/>
                    <a:pt x="146" y="24"/>
                  </a:cubicBezTo>
                  <a:close/>
                  <a:moveTo>
                    <a:pt x="118" y="90"/>
                  </a:moveTo>
                  <a:cubicBezTo>
                    <a:pt x="112" y="98"/>
                    <a:pt x="110" y="104"/>
                    <a:pt x="110" y="110"/>
                  </a:cubicBezTo>
                  <a:cubicBezTo>
                    <a:pt x="110" y="128"/>
                    <a:pt x="110" y="128"/>
                    <a:pt x="110" y="128"/>
                  </a:cubicBezTo>
                  <a:cubicBezTo>
                    <a:pt x="110" y="133"/>
                    <a:pt x="107" y="136"/>
                    <a:pt x="104" y="136"/>
                  </a:cubicBezTo>
                  <a:cubicBezTo>
                    <a:pt x="97" y="136"/>
                    <a:pt x="97" y="136"/>
                    <a:pt x="97" y="136"/>
                  </a:cubicBezTo>
                  <a:cubicBezTo>
                    <a:pt x="96" y="136"/>
                    <a:pt x="96" y="136"/>
                    <a:pt x="96" y="136"/>
                  </a:cubicBezTo>
                  <a:cubicBezTo>
                    <a:pt x="95" y="138"/>
                    <a:pt x="93" y="139"/>
                    <a:pt x="91" y="139"/>
                  </a:cubicBezTo>
                  <a:cubicBezTo>
                    <a:pt x="89" y="139"/>
                    <a:pt x="88" y="138"/>
                    <a:pt x="87" y="136"/>
                  </a:cubicBezTo>
                  <a:cubicBezTo>
                    <a:pt x="86" y="136"/>
                    <a:pt x="86" y="136"/>
                    <a:pt x="86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6" y="136"/>
                    <a:pt x="73" y="133"/>
                    <a:pt x="73" y="129"/>
                  </a:cubicBezTo>
                  <a:cubicBezTo>
                    <a:pt x="73" y="110"/>
                    <a:pt x="73" y="110"/>
                    <a:pt x="73" y="110"/>
                  </a:cubicBezTo>
                  <a:cubicBezTo>
                    <a:pt x="73" y="104"/>
                    <a:pt x="70" y="98"/>
                    <a:pt x="65" y="90"/>
                  </a:cubicBezTo>
                  <a:cubicBezTo>
                    <a:pt x="59" y="83"/>
                    <a:pt x="57" y="76"/>
                    <a:pt x="57" y="68"/>
                  </a:cubicBezTo>
                  <a:cubicBezTo>
                    <a:pt x="57" y="49"/>
                    <a:pt x="72" y="34"/>
                    <a:pt x="91" y="34"/>
                  </a:cubicBezTo>
                  <a:cubicBezTo>
                    <a:pt x="110" y="34"/>
                    <a:pt x="126" y="49"/>
                    <a:pt x="126" y="68"/>
                  </a:cubicBezTo>
                  <a:cubicBezTo>
                    <a:pt x="126" y="76"/>
                    <a:pt x="123" y="83"/>
                    <a:pt x="118" y="9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2" name="组合 41"/>
          <p:cNvGrpSpPr/>
          <p:nvPr/>
        </p:nvGrpSpPr>
        <p:grpSpPr>
          <a:xfrm>
            <a:off x="6956193" y="2312374"/>
            <a:ext cx="664601" cy="579853"/>
            <a:chOff x="4499856" y="8587886"/>
            <a:chExt cx="664601" cy="579853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43" name="Freeform 36"/>
            <p:cNvSpPr>
              <a:spLocks noEditPoints="1"/>
            </p:cNvSpPr>
            <p:nvPr/>
          </p:nvSpPr>
          <p:spPr bwMode="auto">
            <a:xfrm>
              <a:off x="4499856" y="8727274"/>
              <a:ext cx="440465" cy="440465"/>
            </a:xfrm>
            <a:custGeom>
              <a:avLst/>
              <a:gdLst>
                <a:gd name="T0" fmla="*/ 161 w 167"/>
                <a:gd name="T1" fmla="*/ 71 h 167"/>
                <a:gd name="T2" fmla="*/ 148 w 167"/>
                <a:gd name="T3" fmla="*/ 71 h 167"/>
                <a:gd name="T4" fmla="*/ 138 w 167"/>
                <a:gd name="T5" fmla="*/ 47 h 167"/>
                <a:gd name="T6" fmla="*/ 147 w 167"/>
                <a:gd name="T7" fmla="*/ 38 h 167"/>
                <a:gd name="T8" fmla="*/ 148 w 167"/>
                <a:gd name="T9" fmla="*/ 31 h 167"/>
                <a:gd name="T10" fmla="*/ 136 w 167"/>
                <a:gd name="T11" fmla="*/ 19 h 167"/>
                <a:gd name="T12" fmla="*/ 129 w 167"/>
                <a:gd name="T13" fmla="*/ 20 h 167"/>
                <a:gd name="T14" fmla="*/ 120 w 167"/>
                <a:gd name="T15" fmla="*/ 29 h 167"/>
                <a:gd name="T16" fmla="*/ 96 w 167"/>
                <a:gd name="T17" fmla="*/ 19 h 167"/>
                <a:gd name="T18" fmla="*/ 96 w 167"/>
                <a:gd name="T19" fmla="*/ 6 h 167"/>
                <a:gd name="T20" fmla="*/ 92 w 167"/>
                <a:gd name="T21" fmla="*/ 0 h 167"/>
                <a:gd name="T22" fmla="*/ 75 w 167"/>
                <a:gd name="T23" fmla="*/ 0 h 167"/>
                <a:gd name="T24" fmla="*/ 71 w 167"/>
                <a:gd name="T25" fmla="*/ 6 h 167"/>
                <a:gd name="T26" fmla="*/ 71 w 167"/>
                <a:gd name="T27" fmla="*/ 19 h 167"/>
                <a:gd name="T28" fmla="*/ 46 w 167"/>
                <a:gd name="T29" fmla="*/ 29 h 167"/>
                <a:gd name="T30" fmla="*/ 37 w 167"/>
                <a:gd name="T31" fmla="*/ 20 h 167"/>
                <a:gd name="T32" fmla="*/ 30 w 167"/>
                <a:gd name="T33" fmla="*/ 19 h 167"/>
                <a:gd name="T34" fmla="*/ 18 w 167"/>
                <a:gd name="T35" fmla="*/ 31 h 167"/>
                <a:gd name="T36" fmla="*/ 19 w 167"/>
                <a:gd name="T37" fmla="*/ 38 h 167"/>
                <a:gd name="T38" fmla="*/ 29 w 167"/>
                <a:gd name="T39" fmla="*/ 47 h 167"/>
                <a:gd name="T40" fmla="*/ 19 w 167"/>
                <a:gd name="T41" fmla="*/ 71 h 167"/>
                <a:gd name="T42" fmla="*/ 6 w 167"/>
                <a:gd name="T43" fmla="*/ 71 h 167"/>
                <a:gd name="T44" fmla="*/ 0 w 167"/>
                <a:gd name="T45" fmla="*/ 75 h 167"/>
                <a:gd name="T46" fmla="*/ 0 w 167"/>
                <a:gd name="T47" fmla="*/ 92 h 167"/>
                <a:gd name="T48" fmla="*/ 6 w 167"/>
                <a:gd name="T49" fmla="*/ 96 h 167"/>
                <a:gd name="T50" fmla="*/ 19 w 167"/>
                <a:gd name="T51" fmla="*/ 96 h 167"/>
                <a:gd name="T52" fmla="*/ 29 w 167"/>
                <a:gd name="T53" fmla="*/ 120 h 167"/>
                <a:gd name="T54" fmla="*/ 19 w 167"/>
                <a:gd name="T55" fmla="*/ 130 h 167"/>
                <a:gd name="T56" fmla="*/ 18 w 167"/>
                <a:gd name="T57" fmla="*/ 137 h 167"/>
                <a:gd name="T58" fmla="*/ 30 w 167"/>
                <a:gd name="T59" fmla="*/ 148 h 167"/>
                <a:gd name="T60" fmla="*/ 37 w 167"/>
                <a:gd name="T61" fmla="*/ 147 h 167"/>
                <a:gd name="T62" fmla="*/ 46 w 167"/>
                <a:gd name="T63" fmla="*/ 138 h 167"/>
                <a:gd name="T64" fmla="*/ 71 w 167"/>
                <a:gd name="T65" fmla="*/ 148 h 167"/>
                <a:gd name="T66" fmla="*/ 71 w 167"/>
                <a:gd name="T67" fmla="*/ 161 h 167"/>
                <a:gd name="T68" fmla="*/ 75 w 167"/>
                <a:gd name="T69" fmla="*/ 167 h 167"/>
                <a:gd name="T70" fmla="*/ 92 w 167"/>
                <a:gd name="T71" fmla="*/ 167 h 167"/>
                <a:gd name="T72" fmla="*/ 96 w 167"/>
                <a:gd name="T73" fmla="*/ 161 h 167"/>
                <a:gd name="T74" fmla="*/ 96 w 167"/>
                <a:gd name="T75" fmla="*/ 148 h 167"/>
                <a:gd name="T76" fmla="*/ 120 w 167"/>
                <a:gd name="T77" fmla="*/ 138 h 167"/>
                <a:gd name="T78" fmla="*/ 129 w 167"/>
                <a:gd name="T79" fmla="*/ 147 h 167"/>
                <a:gd name="T80" fmla="*/ 136 w 167"/>
                <a:gd name="T81" fmla="*/ 148 h 167"/>
                <a:gd name="T82" fmla="*/ 148 w 167"/>
                <a:gd name="T83" fmla="*/ 137 h 167"/>
                <a:gd name="T84" fmla="*/ 147 w 167"/>
                <a:gd name="T85" fmla="*/ 130 h 167"/>
                <a:gd name="T86" fmla="*/ 138 w 167"/>
                <a:gd name="T87" fmla="*/ 120 h 167"/>
                <a:gd name="T88" fmla="*/ 148 w 167"/>
                <a:gd name="T89" fmla="*/ 96 h 167"/>
                <a:gd name="T90" fmla="*/ 161 w 167"/>
                <a:gd name="T91" fmla="*/ 96 h 167"/>
                <a:gd name="T92" fmla="*/ 167 w 167"/>
                <a:gd name="T93" fmla="*/ 92 h 167"/>
                <a:gd name="T94" fmla="*/ 167 w 167"/>
                <a:gd name="T95" fmla="*/ 75 h 167"/>
                <a:gd name="T96" fmla="*/ 161 w 167"/>
                <a:gd name="T97" fmla="*/ 71 h 167"/>
                <a:gd name="T98" fmla="*/ 83 w 167"/>
                <a:gd name="T99" fmla="*/ 114 h 167"/>
                <a:gd name="T100" fmla="*/ 52 w 167"/>
                <a:gd name="T101" fmla="*/ 84 h 167"/>
                <a:gd name="T102" fmla="*/ 83 w 167"/>
                <a:gd name="T103" fmla="*/ 53 h 167"/>
                <a:gd name="T104" fmla="*/ 114 w 167"/>
                <a:gd name="T105" fmla="*/ 84 h 167"/>
                <a:gd name="T106" fmla="*/ 83 w 167"/>
                <a:gd name="T107" fmla="*/ 114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67" h="167">
                  <a:moveTo>
                    <a:pt x="161" y="71"/>
                  </a:moveTo>
                  <a:cubicBezTo>
                    <a:pt x="148" y="71"/>
                    <a:pt x="148" y="71"/>
                    <a:pt x="148" y="71"/>
                  </a:cubicBezTo>
                  <a:cubicBezTo>
                    <a:pt x="146" y="62"/>
                    <a:pt x="143" y="54"/>
                    <a:pt x="138" y="47"/>
                  </a:cubicBezTo>
                  <a:cubicBezTo>
                    <a:pt x="147" y="38"/>
                    <a:pt x="147" y="38"/>
                    <a:pt x="147" y="38"/>
                  </a:cubicBezTo>
                  <a:cubicBezTo>
                    <a:pt x="149" y="36"/>
                    <a:pt x="150" y="32"/>
                    <a:pt x="148" y="31"/>
                  </a:cubicBezTo>
                  <a:cubicBezTo>
                    <a:pt x="136" y="19"/>
                    <a:pt x="136" y="19"/>
                    <a:pt x="136" y="19"/>
                  </a:cubicBezTo>
                  <a:cubicBezTo>
                    <a:pt x="135" y="17"/>
                    <a:pt x="131" y="18"/>
                    <a:pt x="129" y="20"/>
                  </a:cubicBezTo>
                  <a:cubicBezTo>
                    <a:pt x="120" y="29"/>
                    <a:pt x="120" y="29"/>
                    <a:pt x="120" y="29"/>
                  </a:cubicBezTo>
                  <a:cubicBezTo>
                    <a:pt x="113" y="24"/>
                    <a:pt x="105" y="21"/>
                    <a:pt x="96" y="19"/>
                  </a:cubicBezTo>
                  <a:cubicBezTo>
                    <a:pt x="96" y="6"/>
                    <a:pt x="96" y="6"/>
                    <a:pt x="96" y="6"/>
                  </a:cubicBezTo>
                  <a:cubicBezTo>
                    <a:pt x="96" y="3"/>
                    <a:pt x="94" y="0"/>
                    <a:pt x="92" y="0"/>
                  </a:cubicBezTo>
                  <a:cubicBezTo>
                    <a:pt x="75" y="0"/>
                    <a:pt x="75" y="0"/>
                    <a:pt x="75" y="0"/>
                  </a:cubicBezTo>
                  <a:cubicBezTo>
                    <a:pt x="73" y="0"/>
                    <a:pt x="71" y="3"/>
                    <a:pt x="71" y="6"/>
                  </a:cubicBezTo>
                  <a:cubicBezTo>
                    <a:pt x="71" y="19"/>
                    <a:pt x="71" y="19"/>
                    <a:pt x="71" y="19"/>
                  </a:cubicBezTo>
                  <a:cubicBezTo>
                    <a:pt x="62" y="21"/>
                    <a:pt x="54" y="24"/>
                    <a:pt x="46" y="29"/>
                  </a:cubicBezTo>
                  <a:cubicBezTo>
                    <a:pt x="37" y="20"/>
                    <a:pt x="37" y="20"/>
                    <a:pt x="37" y="20"/>
                  </a:cubicBezTo>
                  <a:cubicBezTo>
                    <a:pt x="35" y="18"/>
                    <a:pt x="32" y="17"/>
                    <a:pt x="30" y="19"/>
                  </a:cubicBezTo>
                  <a:cubicBezTo>
                    <a:pt x="18" y="31"/>
                    <a:pt x="18" y="31"/>
                    <a:pt x="18" y="31"/>
                  </a:cubicBezTo>
                  <a:cubicBezTo>
                    <a:pt x="17" y="32"/>
                    <a:pt x="17" y="36"/>
                    <a:pt x="19" y="38"/>
                  </a:cubicBezTo>
                  <a:cubicBezTo>
                    <a:pt x="29" y="47"/>
                    <a:pt x="29" y="47"/>
                    <a:pt x="29" y="47"/>
                  </a:cubicBezTo>
                  <a:cubicBezTo>
                    <a:pt x="24" y="54"/>
                    <a:pt x="20" y="62"/>
                    <a:pt x="19" y="71"/>
                  </a:cubicBezTo>
                  <a:cubicBezTo>
                    <a:pt x="6" y="71"/>
                    <a:pt x="6" y="71"/>
                    <a:pt x="6" y="71"/>
                  </a:cubicBezTo>
                  <a:cubicBezTo>
                    <a:pt x="2" y="71"/>
                    <a:pt x="0" y="73"/>
                    <a:pt x="0" y="75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4"/>
                    <a:pt x="2" y="96"/>
                    <a:pt x="6" y="96"/>
                  </a:cubicBezTo>
                  <a:cubicBezTo>
                    <a:pt x="19" y="96"/>
                    <a:pt x="19" y="96"/>
                    <a:pt x="19" y="96"/>
                  </a:cubicBezTo>
                  <a:cubicBezTo>
                    <a:pt x="20" y="105"/>
                    <a:pt x="24" y="113"/>
                    <a:pt x="29" y="120"/>
                  </a:cubicBezTo>
                  <a:cubicBezTo>
                    <a:pt x="19" y="130"/>
                    <a:pt x="19" y="130"/>
                    <a:pt x="19" y="130"/>
                  </a:cubicBezTo>
                  <a:cubicBezTo>
                    <a:pt x="17" y="132"/>
                    <a:pt x="17" y="135"/>
                    <a:pt x="18" y="137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2" y="150"/>
                    <a:pt x="35" y="150"/>
                    <a:pt x="37" y="147"/>
                  </a:cubicBezTo>
                  <a:cubicBezTo>
                    <a:pt x="46" y="138"/>
                    <a:pt x="46" y="138"/>
                    <a:pt x="46" y="138"/>
                  </a:cubicBezTo>
                  <a:cubicBezTo>
                    <a:pt x="54" y="143"/>
                    <a:pt x="62" y="147"/>
                    <a:pt x="71" y="148"/>
                  </a:cubicBezTo>
                  <a:cubicBezTo>
                    <a:pt x="71" y="161"/>
                    <a:pt x="71" y="161"/>
                    <a:pt x="71" y="161"/>
                  </a:cubicBezTo>
                  <a:cubicBezTo>
                    <a:pt x="71" y="164"/>
                    <a:pt x="73" y="167"/>
                    <a:pt x="75" y="167"/>
                  </a:cubicBezTo>
                  <a:cubicBezTo>
                    <a:pt x="92" y="167"/>
                    <a:pt x="92" y="167"/>
                    <a:pt x="92" y="167"/>
                  </a:cubicBezTo>
                  <a:cubicBezTo>
                    <a:pt x="94" y="167"/>
                    <a:pt x="96" y="164"/>
                    <a:pt x="96" y="161"/>
                  </a:cubicBezTo>
                  <a:cubicBezTo>
                    <a:pt x="96" y="148"/>
                    <a:pt x="96" y="148"/>
                    <a:pt x="96" y="148"/>
                  </a:cubicBezTo>
                  <a:cubicBezTo>
                    <a:pt x="105" y="147"/>
                    <a:pt x="113" y="143"/>
                    <a:pt x="120" y="138"/>
                  </a:cubicBezTo>
                  <a:cubicBezTo>
                    <a:pt x="129" y="147"/>
                    <a:pt x="129" y="147"/>
                    <a:pt x="129" y="147"/>
                  </a:cubicBezTo>
                  <a:cubicBezTo>
                    <a:pt x="131" y="150"/>
                    <a:pt x="135" y="150"/>
                    <a:pt x="136" y="148"/>
                  </a:cubicBezTo>
                  <a:cubicBezTo>
                    <a:pt x="148" y="137"/>
                    <a:pt x="148" y="137"/>
                    <a:pt x="148" y="137"/>
                  </a:cubicBezTo>
                  <a:cubicBezTo>
                    <a:pt x="150" y="135"/>
                    <a:pt x="149" y="132"/>
                    <a:pt x="147" y="130"/>
                  </a:cubicBezTo>
                  <a:cubicBezTo>
                    <a:pt x="138" y="120"/>
                    <a:pt x="138" y="120"/>
                    <a:pt x="138" y="120"/>
                  </a:cubicBezTo>
                  <a:cubicBezTo>
                    <a:pt x="143" y="113"/>
                    <a:pt x="146" y="105"/>
                    <a:pt x="148" y="96"/>
                  </a:cubicBezTo>
                  <a:cubicBezTo>
                    <a:pt x="161" y="96"/>
                    <a:pt x="161" y="96"/>
                    <a:pt x="161" y="96"/>
                  </a:cubicBezTo>
                  <a:cubicBezTo>
                    <a:pt x="164" y="96"/>
                    <a:pt x="167" y="94"/>
                    <a:pt x="167" y="92"/>
                  </a:cubicBezTo>
                  <a:cubicBezTo>
                    <a:pt x="167" y="75"/>
                    <a:pt x="167" y="75"/>
                    <a:pt x="167" y="75"/>
                  </a:cubicBezTo>
                  <a:cubicBezTo>
                    <a:pt x="167" y="73"/>
                    <a:pt x="164" y="71"/>
                    <a:pt x="161" y="71"/>
                  </a:cubicBezTo>
                  <a:close/>
                  <a:moveTo>
                    <a:pt x="83" y="114"/>
                  </a:moveTo>
                  <a:cubicBezTo>
                    <a:pt x="66" y="114"/>
                    <a:pt x="52" y="101"/>
                    <a:pt x="52" y="84"/>
                  </a:cubicBezTo>
                  <a:cubicBezTo>
                    <a:pt x="52" y="67"/>
                    <a:pt x="66" y="53"/>
                    <a:pt x="83" y="53"/>
                  </a:cubicBezTo>
                  <a:cubicBezTo>
                    <a:pt x="100" y="53"/>
                    <a:pt x="114" y="67"/>
                    <a:pt x="114" y="84"/>
                  </a:cubicBezTo>
                  <a:cubicBezTo>
                    <a:pt x="114" y="101"/>
                    <a:pt x="100" y="114"/>
                    <a:pt x="83" y="1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4845538" y="8587886"/>
              <a:ext cx="318919" cy="316689"/>
            </a:xfrm>
            <a:custGeom>
              <a:avLst/>
              <a:gdLst>
                <a:gd name="T0" fmla="*/ 117 w 121"/>
                <a:gd name="T1" fmla="*/ 51 h 120"/>
                <a:gd name="T2" fmla="*/ 108 w 121"/>
                <a:gd name="T3" fmla="*/ 51 h 120"/>
                <a:gd name="T4" fmla="*/ 100 w 121"/>
                <a:gd name="T5" fmla="*/ 33 h 120"/>
                <a:gd name="T6" fmla="*/ 107 w 121"/>
                <a:gd name="T7" fmla="*/ 27 h 120"/>
                <a:gd name="T8" fmla="*/ 108 w 121"/>
                <a:gd name="T9" fmla="*/ 22 h 120"/>
                <a:gd name="T10" fmla="*/ 99 w 121"/>
                <a:gd name="T11" fmla="*/ 13 h 120"/>
                <a:gd name="T12" fmla="*/ 94 w 121"/>
                <a:gd name="T13" fmla="*/ 14 h 120"/>
                <a:gd name="T14" fmla="*/ 87 w 121"/>
                <a:gd name="T15" fmla="*/ 20 h 120"/>
                <a:gd name="T16" fmla="*/ 70 w 121"/>
                <a:gd name="T17" fmla="*/ 13 h 120"/>
                <a:gd name="T18" fmla="*/ 70 w 121"/>
                <a:gd name="T19" fmla="*/ 4 h 120"/>
                <a:gd name="T20" fmla="*/ 67 w 121"/>
                <a:gd name="T21" fmla="*/ 0 h 120"/>
                <a:gd name="T22" fmla="*/ 55 w 121"/>
                <a:gd name="T23" fmla="*/ 0 h 120"/>
                <a:gd name="T24" fmla="*/ 52 w 121"/>
                <a:gd name="T25" fmla="*/ 4 h 120"/>
                <a:gd name="T26" fmla="*/ 52 w 121"/>
                <a:gd name="T27" fmla="*/ 13 h 120"/>
                <a:gd name="T28" fmla="*/ 34 w 121"/>
                <a:gd name="T29" fmla="*/ 20 h 120"/>
                <a:gd name="T30" fmla="*/ 28 w 121"/>
                <a:gd name="T31" fmla="*/ 14 h 120"/>
                <a:gd name="T32" fmla="*/ 22 w 121"/>
                <a:gd name="T33" fmla="*/ 13 h 120"/>
                <a:gd name="T34" fmla="*/ 14 w 121"/>
                <a:gd name="T35" fmla="*/ 22 h 120"/>
                <a:gd name="T36" fmla="*/ 15 w 121"/>
                <a:gd name="T37" fmla="*/ 27 h 120"/>
                <a:gd name="T38" fmla="*/ 21 w 121"/>
                <a:gd name="T39" fmla="*/ 33 h 120"/>
                <a:gd name="T40" fmla="*/ 14 w 121"/>
                <a:gd name="T41" fmla="*/ 51 h 120"/>
                <a:gd name="T42" fmla="*/ 5 w 121"/>
                <a:gd name="T43" fmla="*/ 51 h 120"/>
                <a:gd name="T44" fmla="*/ 0 w 121"/>
                <a:gd name="T45" fmla="*/ 54 h 120"/>
                <a:gd name="T46" fmla="*/ 0 w 121"/>
                <a:gd name="T47" fmla="*/ 66 h 120"/>
                <a:gd name="T48" fmla="*/ 5 w 121"/>
                <a:gd name="T49" fmla="*/ 69 h 120"/>
                <a:gd name="T50" fmla="*/ 14 w 121"/>
                <a:gd name="T51" fmla="*/ 69 h 120"/>
                <a:gd name="T52" fmla="*/ 21 w 121"/>
                <a:gd name="T53" fmla="*/ 87 h 120"/>
                <a:gd name="T54" fmla="*/ 15 w 121"/>
                <a:gd name="T55" fmla="*/ 93 h 120"/>
                <a:gd name="T56" fmla="*/ 14 w 121"/>
                <a:gd name="T57" fmla="*/ 98 h 120"/>
                <a:gd name="T58" fmla="*/ 22 w 121"/>
                <a:gd name="T59" fmla="*/ 107 h 120"/>
                <a:gd name="T60" fmla="*/ 28 w 121"/>
                <a:gd name="T61" fmla="*/ 106 h 120"/>
                <a:gd name="T62" fmla="*/ 34 w 121"/>
                <a:gd name="T63" fmla="*/ 100 h 120"/>
                <a:gd name="T64" fmla="*/ 52 w 121"/>
                <a:gd name="T65" fmla="*/ 107 h 120"/>
                <a:gd name="T66" fmla="*/ 52 w 121"/>
                <a:gd name="T67" fmla="*/ 116 h 120"/>
                <a:gd name="T68" fmla="*/ 55 w 121"/>
                <a:gd name="T69" fmla="*/ 120 h 120"/>
                <a:gd name="T70" fmla="*/ 67 w 121"/>
                <a:gd name="T71" fmla="*/ 120 h 120"/>
                <a:gd name="T72" fmla="*/ 70 w 121"/>
                <a:gd name="T73" fmla="*/ 116 h 120"/>
                <a:gd name="T74" fmla="*/ 70 w 121"/>
                <a:gd name="T75" fmla="*/ 107 h 120"/>
                <a:gd name="T76" fmla="*/ 87 w 121"/>
                <a:gd name="T77" fmla="*/ 100 h 120"/>
                <a:gd name="T78" fmla="*/ 94 w 121"/>
                <a:gd name="T79" fmla="*/ 106 h 120"/>
                <a:gd name="T80" fmla="*/ 99 w 121"/>
                <a:gd name="T81" fmla="*/ 107 h 120"/>
                <a:gd name="T82" fmla="*/ 108 w 121"/>
                <a:gd name="T83" fmla="*/ 98 h 120"/>
                <a:gd name="T84" fmla="*/ 107 w 121"/>
                <a:gd name="T85" fmla="*/ 93 h 120"/>
                <a:gd name="T86" fmla="*/ 100 w 121"/>
                <a:gd name="T87" fmla="*/ 87 h 120"/>
                <a:gd name="T88" fmla="*/ 108 w 121"/>
                <a:gd name="T89" fmla="*/ 69 h 120"/>
                <a:gd name="T90" fmla="*/ 117 w 121"/>
                <a:gd name="T91" fmla="*/ 69 h 120"/>
                <a:gd name="T92" fmla="*/ 121 w 121"/>
                <a:gd name="T93" fmla="*/ 66 h 120"/>
                <a:gd name="T94" fmla="*/ 121 w 121"/>
                <a:gd name="T95" fmla="*/ 54 h 120"/>
                <a:gd name="T96" fmla="*/ 117 w 121"/>
                <a:gd name="T97" fmla="*/ 51 h 120"/>
                <a:gd name="T98" fmla="*/ 61 w 121"/>
                <a:gd name="T99" fmla="*/ 82 h 120"/>
                <a:gd name="T100" fmla="*/ 38 w 121"/>
                <a:gd name="T101" fmla="*/ 60 h 120"/>
                <a:gd name="T102" fmla="*/ 61 w 121"/>
                <a:gd name="T103" fmla="*/ 38 h 120"/>
                <a:gd name="T104" fmla="*/ 83 w 121"/>
                <a:gd name="T105" fmla="*/ 60 h 120"/>
                <a:gd name="T106" fmla="*/ 61 w 121"/>
                <a:gd name="T107" fmla="*/ 82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1" h="120">
                  <a:moveTo>
                    <a:pt x="117" y="51"/>
                  </a:moveTo>
                  <a:cubicBezTo>
                    <a:pt x="108" y="51"/>
                    <a:pt x="108" y="51"/>
                    <a:pt x="108" y="51"/>
                  </a:cubicBezTo>
                  <a:cubicBezTo>
                    <a:pt x="106" y="44"/>
                    <a:pt x="104" y="38"/>
                    <a:pt x="100" y="33"/>
                  </a:cubicBezTo>
                  <a:cubicBezTo>
                    <a:pt x="107" y="27"/>
                    <a:pt x="107" y="27"/>
                    <a:pt x="107" y="27"/>
                  </a:cubicBezTo>
                  <a:cubicBezTo>
                    <a:pt x="109" y="25"/>
                    <a:pt x="109" y="23"/>
                    <a:pt x="108" y="22"/>
                  </a:cubicBezTo>
                  <a:cubicBezTo>
                    <a:pt x="99" y="13"/>
                    <a:pt x="99" y="13"/>
                    <a:pt x="99" y="13"/>
                  </a:cubicBezTo>
                  <a:cubicBezTo>
                    <a:pt x="98" y="12"/>
                    <a:pt x="96" y="12"/>
                    <a:pt x="94" y="14"/>
                  </a:cubicBezTo>
                  <a:cubicBezTo>
                    <a:pt x="87" y="20"/>
                    <a:pt x="87" y="20"/>
                    <a:pt x="87" y="20"/>
                  </a:cubicBezTo>
                  <a:cubicBezTo>
                    <a:pt x="82" y="17"/>
                    <a:pt x="76" y="14"/>
                    <a:pt x="70" y="13"/>
                  </a:cubicBezTo>
                  <a:cubicBezTo>
                    <a:pt x="70" y="4"/>
                    <a:pt x="70" y="4"/>
                    <a:pt x="70" y="4"/>
                  </a:cubicBezTo>
                  <a:cubicBezTo>
                    <a:pt x="70" y="1"/>
                    <a:pt x="69" y="0"/>
                    <a:pt x="67" y="0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53" y="0"/>
                    <a:pt x="52" y="1"/>
                    <a:pt x="52" y="4"/>
                  </a:cubicBezTo>
                  <a:cubicBezTo>
                    <a:pt x="52" y="13"/>
                    <a:pt x="52" y="13"/>
                    <a:pt x="52" y="13"/>
                  </a:cubicBezTo>
                  <a:cubicBezTo>
                    <a:pt x="45" y="14"/>
                    <a:pt x="39" y="17"/>
                    <a:pt x="34" y="20"/>
                  </a:cubicBezTo>
                  <a:cubicBezTo>
                    <a:pt x="28" y="14"/>
                    <a:pt x="28" y="14"/>
                    <a:pt x="28" y="14"/>
                  </a:cubicBezTo>
                  <a:cubicBezTo>
                    <a:pt x="26" y="12"/>
                    <a:pt x="24" y="12"/>
                    <a:pt x="22" y="13"/>
                  </a:cubicBezTo>
                  <a:cubicBezTo>
                    <a:pt x="14" y="22"/>
                    <a:pt x="14" y="22"/>
                    <a:pt x="14" y="22"/>
                  </a:cubicBezTo>
                  <a:cubicBezTo>
                    <a:pt x="13" y="23"/>
                    <a:pt x="13" y="25"/>
                    <a:pt x="15" y="27"/>
                  </a:cubicBezTo>
                  <a:cubicBezTo>
                    <a:pt x="21" y="33"/>
                    <a:pt x="21" y="33"/>
                    <a:pt x="21" y="33"/>
                  </a:cubicBezTo>
                  <a:cubicBezTo>
                    <a:pt x="18" y="38"/>
                    <a:pt x="15" y="44"/>
                    <a:pt x="14" y="51"/>
                  </a:cubicBezTo>
                  <a:cubicBezTo>
                    <a:pt x="5" y="51"/>
                    <a:pt x="5" y="51"/>
                    <a:pt x="5" y="51"/>
                  </a:cubicBezTo>
                  <a:cubicBezTo>
                    <a:pt x="2" y="51"/>
                    <a:pt x="0" y="52"/>
                    <a:pt x="0" y="54"/>
                  </a:cubicBezTo>
                  <a:cubicBezTo>
                    <a:pt x="0" y="66"/>
                    <a:pt x="0" y="66"/>
                    <a:pt x="0" y="66"/>
                  </a:cubicBezTo>
                  <a:cubicBezTo>
                    <a:pt x="0" y="68"/>
                    <a:pt x="2" y="69"/>
                    <a:pt x="5" y="69"/>
                  </a:cubicBezTo>
                  <a:cubicBezTo>
                    <a:pt x="14" y="69"/>
                    <a:pt x="14" y="69"/>
                    <a:pt x="14" y="69"/>
                  </a:cubicBezTo>
                  <a:cubicBezTo>
                    <a:pt x="15" y="76"/>
                    <a:pt x="18" y="81"/>
                    <a:pt x="21" y="87"/>
                  </a:cubicBezTo>
                  <a:cubicBezTo>
                    <a:pt x="15" y="93"/>
                    <a:pt x="15" y="93"/>
                    <a:pt x="15" y="93"/>
                  </a:cubicBezTo>
                  <a:cubicBezTo>
                    <a:pt x="13" y="95"/>
                    <a:pt x="13" y="97"/>
                    <a:pt x="14" y="98"/>
                  </a:cubicBezTo>
                  <a:cubicBezTo>
                    <a:pt x="22" y="107"/>
                    <a:pt x="22" y="107"/>
                    <a:pt x="22" y="107"/>
                  </a:cubicBezTo>
                  <a:cubicBezTo>
                    <a:pt x="24" y="108"/>
                    <a:pt x="26" y="108"/>
                    <a:pt x="28" y="106"/>
                  </a:cubicBezTo>
                  <a:cubicBezTo>
                    <a:pt x="34" y="100"/>
                    <a:pt x="34" y="100"/>
                    <a:pt x="34" y="100"/>
                  </a:cubicBezTo>
                  <a:cubicBezTo>
                    <a:pt x="39" y="103"/>
                    <a:pt x="45" y="106"/>
                    <a:pt x="52" y="107"/>
                  </a:cubicBezTo>
                  <a:cubicBezTo>
                    <a:pt x="52" y="116"/>
                    <a:pt x="52" y="116"/>
                    <a:pt x="52" y="116"/>
                  </a:cubicBezTo>
                  <a:cubicBezTo>
                    <a:pt x="52" y="118"/>
                    <a:pt x="53" y="120"/>
                    <a:pt x="55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9" y="120"/>
                    <a:pt x="70" y="118"/>
                    <a:pt x="70" y="116"/>
                  </a:cubicBezTo>
                  <a:cubicBezTo>
                    <a:pt x="70" y="107"/>
                    <a:pt x="70" y="107"/>
                    <a:pt x="70" y="107"/>
                  </a:cubicBezTo>
                  <a:cubicBezTo>
                    <a:pt x="76" y="106"/>
                    <a:pt x="82" y="103"/>
                    <a:pt x="87" y="100"/>
                  </a:cubicBezTo>
                  <a:cubicBezTo>
                    <a:pt x="94" y="106"/>
                    <a:pt x="94" y="106"/>
                    <a:pt x="94" y="106"/>
                  </a:cubicBezTo>
                  <a:cubicBezTo>
                    <a:pt x="96" y="108"/>
                    <a:pt x="98" y="108"/>
                    <a:pt x="99" y="107"/>
                  </a:cubicBezTo>
                  <a:cubicBezTo>
                    <a:pt x="108" y="98"/>
                    <a:pt x="108" y="98"/>
                    <a:pt x="108" y="98"/>
                  </a:cubicBezTo>
                  <a:cubicBezTo>
                    <a:pt x="109" y="97"/>
                    <a:pt x="109" y="95"/>
                    <a:pt x="107" y="93"/>
                  </a:cubicBezTo>
                  <a:cubicBezTo>
                    <a:pt x="100" y="87"/>
                    <a:pt x="100" y="87"/>
                    <a:pt x="100" y="87"/>
                  </a:cubicBezTo>
                  <a:cubicBezTo>
                    <a:pt x="104" y="81"/>
                    <a:pt x="106" y="76"/>
                    <a:pt x="108" y="69"/>
                  </a:cubicBezTo>
                  <a:cubicBezTo>
                    <a:pt x="117" y="69"/>
                    <a:pt x="117" y="69"/>
                    <a:pt x="117" y="69"/>
                  </a:cubicBezTo>
                  <a:cubicBezTo>
                    <a:pt x="119" y="69"/>
                    <a:pt x="121" y="68"/>
                    <a:pt x="121" y="66"/>
                  </a:cubicBezTo>
                  <a:cubicBezTo>
                    <a:pt x="121" y="54"/>
                    <a:pt x="121" y="54"/>
                    <a:pt x="121" y="54"/>
                  </a:cubicBezTo>
                  <a:cubicBezTo>
                    <a:pt x="121" y="52"/>
                    <a:pt x="119" y="51"/>
                    <a:pt x="117" y="51"/>
                  </a:cubicBezTo>
                  <a:close/>
                  <a:moveTo>
                    <a:pt x="61" y="82"/>
                  </a:moveTo>
                  <a:cubicBezTo>
                    <a:pt x="48" y="82"/>
                    <a:pt x="38" y="72"/>
                    <a:pt x="38" y="60"/>
                  </a:cubicBezTo>
                  <a:cubicBezTo>
                    <a:pt x="38" y="48"/>
                    <a:pt x="48" y="38"/>
                    <a:pt x="61" y="38"/>
                  </a:cubicBezTo>
                  <a:cubicBezTo>
                    <a:pt x="73" y="38"/>
                    <a:pt x="83" y="48"/>
                    <a:pt x="83" y="60"/>
                  </a:cubicBezTo>
                  <a:cubicBezTo>
                    <a:pt x="83" y="72"/>
                    <a:pt x="73" y="82"/>
                    <a:pt x="61" y="8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3480265" y="2157473"/>
            <a:ext cx="2144376" cy="954108"/>
            <a:chOff x="8548024" y="1459078"/>
            <a:chExt cx="2144376" cy="954108"/>
          </a:xfrm>
        </p:grpSpPr>
        <p:sp>
          <p:nvSpPr>
            <p:cNvPr id="46" name="矩形 45"/>
            <p:cNvSpPr/>
            <p:nvPr/>
          </p:nvSpPr>
          <p:spPr>
            <a:xfrm>
              <a:off x="8548025" y="1766855"/>
              <a:ext cx="214437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47" name="矩形 46"/>
            <p:cNvSpPr/>
            <p:nvPr/>
          </p:nvSpPr>
          <p:spPr>
            <a:xfrm>
              <a:off x="8548024" y="1459078"/>
              <a:ext cx="1748959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8" name="组合 47"/>
          <p:cNvGrpSpPr/>
          <p:nvPr/>
        </p:nvGrpSpPr>
        <p:grpSpPr>
          <a:xfrm>
            <a:off x="3458443" y="4324806"/>
            <a:ext cx="2166198" cy="954108"/>
            <a:chOff x="8548025" y="1459078"/>
            <a:chExt cx="2166198" cy="954108"/>
          </a:xfrm>
        </p:grpSpPr>
        <p:sp>
          <p:nvSpPr>
            <p:cNvPr id="49" name="矩形 48"/>
            <p:cNvSpPr/>
            <p:nvPr/>
          </p:nvSpPr>
          <p:spPr>
            <a:xfrm>
              <a:off x="8548025" y="1766855"/>
              <a:ext cx="21661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50" name="矩形 49"/>
            <p:cNvSpPr/>
            <p:nvPr/>
          </p:nvSpPr>
          <p:spPr>
            <a:xfrm>
              <a:off x="8548025" y="1459078"/>
              <a:ext cx="1542182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1" name="组合 50"/>
          <p:cNvGrpSpPr/>
          <p:nvPr/>
        </p:nvGrpSpPr>
        <p:grpSpPr>
          <a:xfrm>
            <a:off x="8615358" y="2130510"/>
            <a:ext cx="2144376" cy="954108"/>
            <a:chOff x="8548024" y="1459078"/>
            <a:chExt cx="2144376" cy="954108"/>
          </a:xfrm>
        </p:grpSpPr>
        <p:sp>
          <p:nvSpPr>
            <p:cNvPr id="52" name="矩形 51"/>
            <p:cNvSpPr/>
            <p:nvPr/>
          </p:nvSpPr>
          <p:spPr>
            <a:xfrm>
              <a:off x="8548025" y="1766855"/>
              <a:ext cx="2144375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8548024" y="1459078"/>
              <a:ext cx="1557341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593535" y="4297843"/>
            <a:ext cx="2166199" cy="954108"/>
            <a:chOff x="8548024" y="1459078"/>
            <a:chExt cx="2166199" cy="954108"/>
          </a:xfrm>
        </p:grpSpPr>
        <p:sp>
          <p:nvSpPr>
            <p:cNvPr id="55" name="矩形 54"/>
            <p:cNvSpPr/>
            <p:nvPr/>
          </p:nvSpPr>
          <p:spPr>
            <a:xfrm>
              <a:off x="8548025" y="1766855"/>
              <a:ext cx="2166198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56" name="矩形 55"/>
            <p:cNvSpPr/>
            <p:nvPr/>
          </p:nvSpPr>
          <p:spPr>
            <a:xfrm>
              <a:off x="8548024" y="1459078"/>
              <a:ext cx="157916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3" presetClass="entr" presetSubtype="16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22" presetClass="entr" presetSubtype="8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4" grpId="0" animBg="1"/>
      <p:bldP spid="19" grpId="0" animBg="1"/>
      <p:bldP spid="21" grpId="0" animBg="1"/>
      <p:bldP spid="22" grpId="0" animBg="1"/>
      <p:bldP spid="28" grpId="0" animBg="1"/>
      <p:bldP spid="2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椭圆 19"/>
          <p:cNvSpPr/>
          <p:nvPr/>
        </p:nvSpPr>
        <p:spPr>
          <a:xfrm>
            <a:off x="2276771" y="2221458"/>
            <a:ext cx="2625430" cy="2625428"/>
          </a:xfrm>
          <a:prstGeom prst="ellipse">
            <a:avLst/>
          </a:prstGeom>
          <a:noFill/>
          <a:ln w="28575">
            <a:solidFill>
              <a:srgbClr val="184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581581" y="2621254"/>
            <a:ext cx="2052942" cy="1840098"/>
            <a:chOff x="4950565" y="2141272"/>
            <a:chExt cx="3094826" cy="2773962"/>
          </a:xfrm>
        </p:grpSpPr>
        <p:sp>
          <p:nvSpPr>
            <p:cNvPr id="22" name="椭圆 21"/>
            <p:cNvSpPr/>
            <p:nvPr/>
          </p:nvSpPr>
          <p:spPr>
            <a:xfrm>
              <a:off x="4950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7893507" y="4763350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582460" y="2625347"/>
            <a:ext cx="2045906" cy="1856228"/>
            <a:chOff x="4953229" y="2141272"/>
            <a:chExt cx="3084220" cy="2798278"/>
          </a:xfrm>
        </p:grpSpPr>
        <p:sp>
          <p:nvSpPr>
            <p:cNvPr id="31" name="椭圆 30"/>
            <p:cNvSpPr/>
            <p:nvPr/>
          </p:nvSpPr>
          <p:spPr>
            <a:xfrm>
              <a:off x="4953229" y="4787666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7885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5484376" y="2841530"/>
            <a:ext cx="3210955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32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484376" y="3466350"/>
            <a:ext cx="449782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 eu tempor purus. Nunc a leo magna, sit amet consequat risus. Nullam eu tempor purus. Nunc a leo magna, sit amet consequat risus. </a:t>
            </a:r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616618" y="2570728"/>
            <a:ext cx="1946033" cy="19460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04</a:t>
            </a:r>
            <a:endParaRPr lang="zh-CN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11268220" y="-923780"/>
            <a:ext cx="1847559" cy="18475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0492598" y="351423"/>
            <a:ext cx="572356" cy="5723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1179254" y="2141272"/>
            <a:ext cx="302456" cy="3024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1330482" y="1257699"/>
            <a:ext cx="390938" cy="390938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2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2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33" grpId="0"/>
          <p:bldP spid="34" grpId="0"/>
          <p:bldP spid="35" grpId="0" animBg="1"/>
          <p:bldP spid="36" grpId="0" animBg="1"/>
          <p:bldP spid="37" grpId="0" animBg="1"/>
          <p:bldP spid="38" grpId="0" animBg="1"/>
          <p:bldP spid="39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33" grpId="0"/>
          <p:bldP spid="34" grpId="0"/>
          <p:bldP spid="35" grpId="0" animBg="1"/>
          <p:bldP spid="36" grpId="0" animBg="1"/>
          <p:bldP spid="37" grpId="0" animBg="1"/>
          <p:bldP spid="38" grpId="0" animBg="1"/>
          <p:bldP spid="39" grpId="0" animBg="1"/>
        </p:bldLst>
      </p:timing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55694"/>
            <a:ext cx="12192000" cy="3778623"/>
          </a:xfrm>
          <a:prstGeom prst="rect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201154" y="1906550"/>
            <a:ext cx="2628646" cy="3468352"/>
          </a:xfrm>
          <a:prstGeom prst="rect">
            <a:avLst/>
          </a:prstGeom>
        </p:spPr>
      </p:pic>
      <p:sp>
        <p:nvSpPr>
          <p:cNvPr id="1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48401" y="2461441"/>
            <a:ext cx="350573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48401" y="3834944"/>
            <a:ext cx="350573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Shape 1619"/>
          <p:cNvSpPr/>
          <p:nvPr/>
        </p:nvSpPr>
        <p:spPr bwMode="auto">
          <a:xfrm>
            <a:off x="5034754" y="3964480"/>
            <a:ext cx="918227" cy="919163"/>
          </a:xfrm>
          <a:custGeom>
            <a:avLst/>
            <a:gdLst>
              <a:gd name="T0" fmla="*/ 779362 w 19679"/>
              <a:gd name="T1" fmla="*/ 779362 h 19679"/>
              <a:gd name="T2" fmla="*/ 779362 w 19679"/>
              <a:gd name="T3" fmla="*/ 779362 h 19679"/>
              <a:gd name="T4" fmla="*/ 779362 w 19679"/>
              <a:gd name="T5" fmla="*/ 779362 h 19679"/>
              <a:gd name="T6" fmla="*/ 779362 w 19679"/>
              <a:gd name="T7" fmla="*/ 779362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1" name="Shape 1645"/>
          <p:cNvSpPr/>
          <p:nvPr/>
        </p:nvSpPr>
        <p:spPr>
          <a:xfrm>
            <a:off x="5287477" y="4193802"/>
            <a:ext cx="412781" cy="4127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0512" h="21600" extrusionOk="0">
                <a:moveTo>
                  <a:pt x="13692" y="8626"/>
                </a:moveTo>
                <a:lnTo>
                  <a:pt x="12040" y="10330"/>
                </a:lnTo>
                <a:cubicBezTo>
                  <a:pt x="12133" y="10461"/>
                  <a:pt x="12223" y="10598"/>
                  <a:pt x="12309" y="10739"/>
                </a:cubicBezTo>
                <a:cubicBezTo>
                  <a:pt x="13857" y="13353"/>
                  <a:pt x="13057" y="16782"/>
                  <a:pt x="10523" y="18381"/>
                </a:cubicBezTo>
                <a:cubicBezTo>
                  <a:pt x="9676" y="18917"/>
                  <a:pt x="8707" y="19199"/>
                  <a:pt x="7721" y="19199"/>
                </a:cubicBezTo>
                <a:cubicBezTo>
                  <a:pt x="5825" y="19199"/>
                  <a:pt x="4105" y="18206"/>
                  <a:pt x="3118" y="16540"/>
                </a:cubicBezTo>
                <a:cubicBezTo>
                  <a:pt x="2367" y="15274"/>
                  <a:pt x="2141" y="13783"/>
                  <a:pt x="2477" y="12337"/>
                </a:cubicBezTo>
                <a:cubicBezTo>
                  <a:pt x="2815" y="10895"/>
                  <a:pt x="3674" y="9673"/>
                  <a:pt x="4902" y="8899"/>
                </a:cubicBezTo>
                <a:cubicBezTo>
                  <a:pt x="5751" y="8364"/>
                  <a:pt x="6720" y="8081"/>
                  <a:pt x="7707" y="8081"/>
                </a:cubicBezTo>
                <a:cubicBezTo>
                  <a:pt x="8723" y="8081"/>
                  <a:pt x="9686" y="8368"/>
                  <a:pt x="10517" y="8891"/>
                </a:cubicBezTo>
                <a:lnTo>
                  <a:pt x="9430" y="10070"/>
                </a:lnTo>
                <a:cubicBezTo>
                  <a:pt x="8906" y="9801"/>
                  <a:pt x="8322" y="9649"/>
                  <a:pt x="7711" y="9649"/>
                </a:cubicBezTo>
                <a:cubicBezTo>
                  <a:pt x="7000" y="9649"/>
                  <a:pt x="6303" y="9853"/>
                  <a:pt x="5695" y="10236"/>
                </a:cubicBezTo>
                <a:cubicBezTo>
                  <a:pt x="3875" y="11384"/>
                  <a:pt x="3302" y="13845"/>
                  <a:pt x="4414" y="15722"/>
                </a:cubicBezTo>
                <a:cubicBezTo>
                  <a:pt x="5123" y="16918"/>
                  <a:pt x="6358" y="17632"/>
                  <a:pt x="7715" y="17632"/>
                </a:cubicBezTo>
                <a:cubicBezTo>
                  <a:pt x="8425" y="17632"/>
                  <a:pt x="9122" y="17428"/>
                  <a:pt x="9730" y="17045"/>
                </a:cubicBezTo>
                <a:cubicBezTo>
                  <a:pt x="10611" y="16490"/>
                  <a:pt x="11230" y="15614"/>
                  <a:pt x="11471" y="14577"/>
                </a:cubicBezTo>
                <a:cubicBezTo>
                  <a:pt x="11713" y="13538"/>
                  <a:pt x="11550" y="12468"/>
                  <a:pt x="11010" y="11560"/>
                </a:cubicBezTo>
                <a:cubicBezTo>
                  <a:pt x="10991" y="11525"/>
                  <a:pt x="10967" y="11494"/>
                  <a:pt x="10946" y="11460"/>
                </a:cubicBezTo>
                <a:lnTo>
                  <a:pt x="8192" y="14304"/>
                </a:lnTo>
                <a:cubicBezTo>
                  <a:pt x="8116" y="14383"/>
                  <a:pt x="8016" y="14422"/>
                  <a:pt x="7917" y="14422"/>
                </a:cubicBezTo>
                <a:cubicBezTo>
                  <a:pt x="7819" y="14422"/>
                  <a:pt x="7718" y="14383"/>
                  <a:pt x="7644" y="14304"/>
                </a:cubicBezTo>
                <a:cubicBezTo>
                  <a:pt x="7490" y="14146"/>
                  <a:pt x="7490" y="13895"/>
                  <a:pt x="7644" y="13739"/>
                </a:cubicBezTo>
                <a:lnTo>
                  <a:pt x="17851" y="3203"/>
                </a:lnTo>
                <a:lnTo>
                  <a:pt x="17079" y="2942"/>
                </a:lnTo>
                <a:lnTo>
                  <a:pt x="15933" y="0"/>
                </a:lnTo>
                <a:lnTo>
                  <a:pt x="11871" y="4408"/>
                </a:lnTo>
                <a:lnTo>
                  <a:pt x="12605" y="6622"/>
                </a:lnTo>
                <a:lnTo>
                  <a:pt x="12142" y="7125"/>
                </a:lnTo>
                <a:cubicBezTo>
                  <a:pt x="10838" y="6182"/>
                  <a:pt x="9285" y="5680"/>
                  <a:pt x="7706" y="5680"/>
                </a:cubicBezTo>
                <a:cubicBezTo>
                  <a:pt x="6334" y="5680"/>
                  <a:pt x="4945" y="6058"/>
                  <a:pt x="3690" y="6850"/>
                </a:cubicBezTo>
                <a:cubicBezTo>
                  <a:pt x="56" y="9143"/>
                  <a:pt x="-1088" y="14042"/>
                  <a:pt x="1135" y="17791"/>
                </a:cubicBezTo>
                <a:cubicBezTo>
                  <a:pt x="2588" y="20245"/>
                  <a:pt x="5125" y="21600"/>
                  <a:pt x="7722" y="21600"/>
                </a:cubicBezTo>
                <a:cubicBezTo>
                  <a:pt x="9093" y="21600"/>
                  <a:pt x="10482" y="21221"/>
                  <a:pt x="11738" y="20430"/>
                </a:cubicBezTo>
                <a:cubicBezTo>
                  <a:pt x="15371" y="18135"/>
                  <a:pt x="16514" y="13237"/>
                  <a:pt x="14292" y="9487"/>
                </a:cubicBezTo>
                <a:cubicBezTo>
                  <a:pt x="14111" y="9179"/>
                  <a:pt x="13906" y="8898"/>
                  <a:pt x="13692" y="8626"/>
                </a:cubicBezTo>
                <a:moveTo>
                  <a:pt x="18676" y="3481"/>
                </a:moveTo>
                <a:lnTo>
                  <a:pt x="14381" y="7915"/>
                </a:lnTo>
                <a:lnTo>
                  <a:pt x="16451" y="8512"/>
                </a:lnTo>
                <a:lnTo>
                  <a:pt x="20512" y="4103"/>
                </a:lnTo>
                <a:lnTo>
                  <a:pt x="18676" y="3481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12700">
            <a:miter lim="400000"/>
          </a:ln>
        </p:spPr>
        <p:txBody>
          <a:bodyPr lIns="38100" tIns="38100" rIns="38100" bIns="3810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 sz="3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defRPr>
            </a:pPr>
            <a:endParaRPr sz="3000" kern="0"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latin typeface="Gill Sans" panose="020B0502020104020203"/>
              <a:ea typeface="Gill Sans" panose="020B0502020104020203"/>
              <a:cs typeface="Gill Sans" panose="020B0502020104020203"/>
              <a:sym typeface="Gill Sans" panose="020B0502020104020203"/>
            </a:endParaRPr>
          </a:p>
        </p:txBody>
      </p:sp>
      <p:sp>
        <p:nvSpPr>
          <p:cNvPr id="20" name="Shape 1627"/>
          <p:cNvSpPr/>
          <p:nvPr/>
        </p:nvSpPr>
        <p:spPr bwMode="auto">
          <a:xfrm>
            <a:off x="5033818" y="2587582"/>
            <a:ext cx="919163" cy="919163"/>
          </a:xfrm>
          <a:custGeom>
            <a:avLst/>
            <a:gdLst>
              <a:gd name="T0" fmla="*/ 779362 w 19679"/>
              <a:gd name="T1" fmla="*/ 779362 h 19679"/>
              <a:gd name="T2" fmla="*/ 779362 w 19679"/>
              <a:gd name="T3" fmla="*/ 779362 h 19679"/>
              <a:gd name="T4" fmla="*/ 779362 w 19679"/>
              <a:gd name="T5" fmla="*/ 779362 h 19679"/>
              <a:gd name="T6" fmla="*/ 779362 w 19679"/>
              <a:gd name="T7" fmla="*/ 779362 h 19679"/>
              <a:gd name="T8" fmla="*/ 0 60000 65536"/>
              <a:gd name="T9" fmla="*/ 5898240 60000 65536"/>
              <a:gd name="T10" fmla="*/ 11796480 60000 65536"/>
              <a:gd name="T11" fmla="*/ 1769472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679" h="19679" extrusionOk="0">
                <a:moveTo>
                  <a:pt x="16796" y="2882"/>
                </a:moveTo>
                <a:cubicBezTo>
                  <a:pt x="20639" y="6724"/>
                  <a:pt x="20639" y="12954"/>
                  <a:pt x="16796" y="16796"/>
                </a:cubicBezTo>
                <a:cubicBezTo>
                  <a:pt x="12954" y="20639"/>
                  <a:pt x="6724" y="20639"/>
                  <a:pt x="2882" y="16796"/>
                </a:cubicBezTo>
                <a:cubicBezTo>
                  <a:pt x="-961" y="12954"/>
                  <a:pt x="-961" y="6724"/>
                  <a:pt x="2882" y="2882"/>
                </a:cubicBezTo>
                <a:cubicBezTo>
                  <a:pt x="6724" y="-961"/>
                  <a:pt x="12954" y="-961"/>
                  <a:pt x="16796" y="2882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2" name="Group 1649"/>
          <p:cNvGrpSpPr/>
          <p:nvPr/>
        </p:nvGrpSpPr>
        <p:grpSpPr bwMode="auto">
          <a:xfrm>
            <a:off x="5313685" y="2864641"/>
            <a:ext cx="360365" cy="365980"/>
            <a:chOff x="0" y="0"/>
            <a:chExt cx="611749" cy="619876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23" name="Shape 1647"/>
            <p:cNvSpPr/>
            <p:nvPr/>
          </p:nvSpPr>
          <p:spPr>
            <a:xfrm>
              <a:off x="42902" y="283779"/>
              <a:ext cx="522766" cy="3360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21600"/>
                  </a:moveTo>
                  <a:lnTo>
                    <a:pt x="21600" y="21600"/>
                  </a:lnTo>
                  <a:lnTo>
                    <a:pt x="10800" y="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 panose="020B0502020104020203"/>
                  <a:ea typeface="Gill Sans" panose="020B0502020104020203"/>
                  <a:cs typeface="Gill Sans" panose="020B0502020104020203"/>
                  <a:sym typeface="Gill Sans" panose="020B0502020104020203"/>
                </a:defRPr>
              </a:pPr>
              <a:endParaRPr sz="300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endParaRPr>
            </a:p>
          </p:txBody>
        </p:sp>
        <p:sp>
          <p:nvSpPr>
            <p:cNvPr id="28" name="Shape 1648"/>
            <p:cNvSpPr/>
            <p:nvPr/>
          </p:nvSpPr>
          <p:spPr>
            <a:xfrm>
              <a:off x="0" y="0"/>
              <a:ext cx="611749" cy="415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0" y="21600"/>
                  </a:lnTo>
                  <a:lnTo>
                    <a:pt x="5023" y="21600"/>
                  </a:lnTo>
                  <a:lnTo>
                    <a:pt x="6823" y="18190"/>
                  </a:lnTo>
                  <a:lnTo>
                    <a:pt x="2314" y="18190"/>
                  </a:lnTo>
                  <a:lnTo>
                    <a:pt x="2314" y="3410"/>
                  </a:lnTo>
                  <a:lnTo>
                    <a:pt x="19286" y="3410"/>
                  </a:lnTo>
                  <a:lnTo>
                    <a:pt x="19286" y="18190"/>
                  </a:lnTo>
                  <a:lnTo>
                    <a:pt x="14777" y="18190"/>
                  </a:lnTo>
                  <a:lnTo>
                    <a:pt x="16577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grpFill/>
            <a:ln w="12700" cap="flat">
              <a:noFill/>
              <a:miter lim="400000"/>
            </a:ln>
            <a:effectLst/>
          </p:spPr>
          <p:txBody>
            <a:bodyPr lIns="38100" tIns="38100" rIns="38100" bIns="38100" anchor="ctr"/>
            <a:lstStyle/>
            <a:p>
              <a:pPr algn="ctr" defTabSz="457200" fontAlgn="auto">
                <a:spcBef>
                  <a:spcPts val="0"/>
                </a:spcBef>
                <a:spcAft>
                  <a:spcPts val="0"/>
                </a:spcAft>
                <a:defRPr sz="3000">
                  <a:solidFill>
                    <a:srgbClr val="FFFFFF"/>
                  </a:solidFill>
                  <a:effectLst>
                    <a:outerShdw blurRad="38100" dist="12700" dir="5400000" rotWithShape="0">
                      <a:srgbClr val="000000">
                        <a:alpha val="50000"/>
                      </a:srgbClr>
                    </a:outerShdw>
                  </a:effectLst>
                  <a:latin typeface="Gill Sans" panose="020B0502020104020203"/>
                  <a:ea typeface="Gill Sans" panose="020B0502020104020203"/>
                  <a:cs typeface="Gill Sans" panose="020B0502020104020203"/>
                  <a:sym typeface="Gill Sans" panose="020B0502020104020203"/>
                </a:defRPr>
              </a:pPr>
              <a:endParaRPr sz="3000" kern="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 panose="020B0502020104020203"/>
                <a:ea typeface="Gill Sans" panose="020B0502020104020203"/>
                <a:cs typeface="Gill Sans" panose="020B0502020104020203"/>
                <a:sym typeface="Gill Sans" panose="020B0502020104020203"/>
              </a:endParaRPr>
            </a:p>
          </p:txBody>
        </p:sp>
      </p:grpSp>
      <p:pic>
        <p:nvPicPr>
          <p:cNvPr id="11" name="H0006(Black_iPhone6)2.png"/>
          <p:cNvPicPr>
            <a:picLocks noChangeAspect="1" noChangeArrowheads="1"/>
          </p:cNvPicPr>
          <p:nvPr/>
        </p:nvPicPr>
        <p:blipFill>
          <a:blip r:embed="rId2" cstate="screen"/>
          <a:srcRect b="14998"/>
          <a:stretch>
            <a:fillRect/>
          </a:stretch>
        </p:blipFill>
        <p:spPr bwMode="auto">
          <a:xfrm>
            <a:off x="6260461" y="1528549"/>
            <a:ext cx="4550938" cy="5329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8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/>
      <p:bldP spid="13" grpId="0"/>
      <p:bldP spid="19" grpId="0" animBg="1"/>
      <p:bldP spid="21" grpId="0" animBg="1"/>
      <p:bldP spid="2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 rot="2700000">
            <a:off x="5426917" y="1762551"/>
            <a:ext cx="1445801" cy="14458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等腰三角形 19"/>
          <p:cNvSpPr/>
          <p:nvPr/>
        </p:nvSpPr>
        <p:spPr>
          <a:xfrm rot="10800000">
            <a:off x="5175474" y="2627734"/>
            <a:ext cx="1948687" cy="963867"/>
          </a:xfrm>
          <a:prstGeom prst="triangl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 rot="8100000">
            <a:off x="6847822" y="3193934"/>
            <a:ext cx="1445800" cy="144580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2" name="等腰三角形 21"/>
          <p:cNvSpPr/>
          <p:nvPr/>
        </p:nvSpPr>
        <p:spPr>
          <a:xfrm rot="16200000">
            <a:off x="5972162" y="3434901"/>
            <a:ext cx="1948687" cy="963867"/>
          </a:xfrm>
          <a:prstGeom prst="triangl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 rot="13500000">
            <a:off x="5388503" y="4560463"/>
            <a:ext cx="1445801" cy="1445800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8" name="等腰三角形 27"/>
          <p:cNvSpPr/>
          <p:nvPr/>
        </p:nvSpPr>
        <p:spPr>
          <a:xfrm>
            <a:off x="5137060" y="4177213"/>
            <a:ext cx="1948687" cy="963867"/>
          </a:xfrm>
          <a:prstGeom prst="triangl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9" name="矩形 28"/>
          <p:cNvSpPr/>
          <p:nvPr/>
        </p:nvSpPr>
        <p:spPr>
          <a:xfrm rot="18900000">
            <a:off x="3990975" y="3187905"/>
            <a:ext cx="1445800" cy="1445801"/>
          </a:xfrm>
          <a:prstGeom prst="rect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0" name="等腰三角形 29"/>
          <p:cNvSpPr/>
          <p:nvPr/>
        </p:nvSpPr>
        <p:spPr>
          <a:xfrm rot="5400000">
            <a:off x="4363748" y="3428871"/>
            <a:ext cx="1948687" cy="963867"/>
          </a:xfrm>
          <a:prstGeom prst="triangl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753916" y="2660698"/>
            <a:ext cx="652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28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734578" y="3670134"/>
            <a:ext cx="652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28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5736211" y="4520962"/>
            <a:ext cx="652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28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4838741" y="3577273"/>
            <a:ext cx="65237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8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2800" dirty="0">
              <a:solidFill>
                <a:schemeClr val="bg1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7701428" y="3564360"/>
            <a:ext cx="389632" cy="577350"/>
            <a:chOff x="1788810" y="2276744"/>
            <a:chExt cx="392113" cy="581026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41" name="Freeform 9"/>
            <p:cNvSpPr>
              <a:spLocks noEditPoints="1"/>
            </p:cNvSpPr>
            <p:nvPr/>
          </p:nvSpPr>
          <p:spPr bwMode="auto">
            <a:xfrm>
              <a:off x="1788810" y="2276744"/>
              <a:ext cx="392113" cy="430213"/>
            </a:xfrm>
            <a:custGeom>
              <a:avLst/>
              <a:gdLst>
                <a:gd name="T0" fmla="*/ 108 w 149"/>
                <a:gd name="T1" fmla="*/ 163 h 163"/>
                <a:gd name="T2" fmla="*/ 35 w 149"/>
                <a:gd name="T3" fmla="*/ 163 h 163"/>
                <a:gd name="T4" fmla="*/ 35 w 149"/>
                <a:gd name="T5" fmla="*/ 158 h 163"/>
                <a:gd name="T6" fmla="*/ 30 w 149"/>
                <a:gd name="T7" fmla="*/ 142 h 163"/>
                <a:gd name="T8" fmla="*/ 21 w 149"/>
                <a:gd name="T9" fmla="*/ 127 h 163"/>
                <a:gd name="T10" fmla="*/ 0 w 149"/>
                <a:gd name="T11" fmla="*/ 74 h 163"/>
                <a:gd name="T12" fmla="*/ 74 w 149"/>
                <a:gd name="T13" fmla="*/ 0 h 163"/>
                <a:gd name="T14" fmla="*/ 149 w 149"/>
                <a:gd name="T15" fmla="*/ 74 h 163"/>
                <a:gd name="T16" fmla="*/ 127 w 149"/>
                <a:gd name="T17" fmla="*/ 127 h 163"/>
                <a:gd name="T18" fmla="*/ 118 w 149"/>
                <a:gd name="T19" fmla="*/ 142 h 163"/>
                <a:gd name="T20" fmla="*/ 114 w 149"/>
                <a:gd name="T21" fmla="*/ 158 h 163"/>
                <a:gd name="T22" fmla="*/ 113 w 149"/>
                <a:gd name="T23" fmla="*/ 163 h 163"/>
                <a:gd name="T24" fmla="*/ 108 w 149"/>
                <a:gd name="T25" fmla="*/ 163 h 163"/>
                <a:gd name="T26" fmla="*/ 46 w 149"/>
                <a:gd name="T27" fmla="*/ 151 h 163"/>
                <a:gd name="T28" fmla="*/ 103 w 149"/>
                <a:gd name="T29" fmla="*/ 151 h 163"/>
                <a:gd name="T30" fmla="*/ 108 w 149"/>
                <a:gd name="T31" fmla="*/ 136 h 163"/>
                <a:gd name="T32" fmla="*/ 117 w 149"/>
                <a:gd name="T33" fmla="*/ 120 h 163"/>
                <a:gd name="T34" fmla="*/ 136 w 149"/>
                <a:gd name="T35" fmla="*/ 74 h 163"/>
                <a:gd name="T36" fmla="*/ 74 w 149"/>
                <a:gd name="T37" fmla="*/ 12 h 163"/>
                <a:gd name="T38" fmla="*/ 12 w 149"/>
                <a:gd name="T39" fmla="*/ 74 h 163"/>
                <a:gd name="T40" fmla="*/ 31 w 149"/>
                <a:gd name="T41" fmla="*/ 120 h 163"/>
                <a:gd name="T42" fmla="*/ 41 w 149"/>
                <a:gd name="T43" fmla="*/ 136 h 163"/>
                <a:gd name="T44" fmla="*/ 46 w 149"/>
                <a:gd name="T45" fmla="*/ 15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163">
                  <a:moveTo>
                    <a:pt x="108" y="163"/>
                  </a:moveTo>
                  <a:cubicBezTo>
                    <a:pt x="35" y="163"/>
                    <a:pt x="35" y="163"/>
                    <a:pt x="35" y="163"/>
                  </a:cubicBezTo>
                  <a:cubicBezTo>
                    <a:pt x="35" y="158"/>
                    <a:pt x="35" y="158"/>
                    <a:pt x="35" y="158"/>
                  </a:cubicBezTo>
                  <a:cubicBezTo>
                    <a:pt x="34" y="153"/>
                    <a:pt x="32" y="144"/>
                    <a:pt x="30" y="142"/>
                  </a:cubicBezTo>
                  <a:cubicBezTo>
                    <a:pt x="28" y="137"/>
                    <a:pt x="24" y="132"/>
                    <a:pt x="21" y="127"/>
                  </a:cubicBezTo>
                  <a:cubicBezTo>
                    <a:pt x="11" y="112"/>
                    <a:pt x="0" y="95"/>
                    <a:pt x="0" y="74"/>
                  </a:cubicBezTo>
                  <a:cubicBezTo>
                    <a:pt x="0" y="33"/>
                    <a:pt x="33" y="0"/>
                    <a:pt x="74" y="0"/>
                  </a:cubicBezTo>
                  <a:cubicBezTo>
                    <a:pt x="115" y="0"/>
                    <a:pt x="149" y="33"/>
                    <a:pt x="149" y="74"/>
                  </a:cubicBezTo>
                  <a:cubicBezTo>
                    <a:pt x="149" y="95"/>
                    <a:pt x="138" y="112"/>
                    <a:pt x="127" y="127"/>
                  </a:cubicBezTo>
                  <a:cubicBezTo>
                    <a:pt x="124" y="132"/>
                    <a:pt x="121" y="137"/>
                    <a:pt x="118" y="142"/>
                  </a:cubicBezTo>
                  <a:cubicBezTo>
                    <a:pt x="117" y="144"/>
                    <a:pt x="115" y="153"/>
                    <a:pt x="114" y="158"/>
                  </a:cubicBezTo>
                  <a:cubicBezTo>
                    <a:pt x="113" y="163"/>
                    <a:pt x="113" y="163"/>
                    <a:pt x="113" y="163"/>
                  </a:cubicBezTo>
                  <a:lnTo>
                    <a:pt x="108" y="163"/>
                  </a:lnTo>
                  <a:close/>
                  <a:moveTo>
                    <a:pt x="46" y="151"/>
                  </a:moveTo>
                  <a:cubicBezTo>
                    <a:pt x="103" y="151"/>
                    <a:pt x="103" y="151"/>
                    <a:pt x="103" y="151"/>
                  </a:cubicBezTo>
                  <a:cubicBezTo>
                    <a:pt x="104" y="146"/>
                    <a:pt x="105" y="139"/>
                    <a:pt x="108" y="136"/>
                  </a:cubicBezTo>
                  <a:cubicBezTo>
                    <a:pt x="111" y="130"/>
                    <a:pt x="114" y="125"/>
                    <a:pt x="117" y="120"/>
                  </a:cubicBezTo>
                  <a:cubicBezTo>
                    <a:pt x="127" y="106"/>
                    <a:pt x="136" y="92"/>
                    <a:pt x="136" y="74"/>
                  </a:cubicBezTo>
                  <a:cubicBezTo>
                    <a:pt x="136" y="40"/>
                    <a:pt x="109" y="12"/>
                    <a:pt x="74" y="12"/>
                  </a:cubicBezTo>
                  <a:cubicBezTo>
                    <a:pt x="40" y="12"/>
                    <a:pt x="12" y="40"/>
                    <a:pt x="12" y="74"/>
                  </a:cubicBezTo>
                  <a:cubicBezTo>
                    <a:pt x="12" y="92"/>
                    <a:pt x="21" y="106"/>
                    <a:pt x="31" y="120"/>
                  </a:cubicBezTo>
                  <a:cubicBezTo>
                    <a:pt x="35" y="125"/>
                    <a:pt x="38" y="130"/>
                    <a:pt x="41" y="136"/>
                  </a:cubicBezTo>
                  <a:cubicBezTo>
                    <a:pt x="43" y="139"/>
                    <a:pt x="45" y="146"/>
                    <a:pt x="46" y="15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10"/>
            <p:cNvSpPr/>
            <p:nvPr/>
          </p:nvSpPr>
          <p:spPr bwMode="auto">
            <a:xfrm>
              <a:off x="1884060" y="2729182"/>
              <a:ext cx="195263" cy="128588"/>
            </a:xfrm>
            <a:custGeom>
              <a:avLst/>
              <a:gdLst>
                <a:gd name="T0" fmla="*/ 0 w 74"/>
                <a:gd name="T1" fmla="*/ 0 h 49"/>
                <a:gd name="T2" fmla="*/ 0 w 74"/>
                <a:gd name="T3" fmla="*/ 20 h 49"/>
                <a:gd name="T4" fmla="*/ 37 w 74"/>
                <a:gd name="T5" fmla="*/ 49 h 49"/>
                <a:gd name="T6" fmla="*/ 41 w 74"/>
                <a:gd name="T7" fmla="*/ 49 h 49"/>
                <a:gd name="T8" fmla="*/ 74 w 74"/>
                <a:gd name="T9" fmla="*/ 20 h 49"/>
                <a:gd name="T10" fmla="*/ 74 w 74"/>
                <a:gd name="T11" fmla="*/ 0 h 49"/>
                <a:gd name="T12" fmla="*/ 0 w 74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9">
                  <a:moveTo>
                    <a:pt x="0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36"/>
                    <a:pt x="17" y="49"/>
                    <a:pt x="37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61" y="49"/>
                    <a:pt x="74" y="36"/>
                    <a:pt x="74" y="20"/>
                  </a:cubicBezTo>
                  <a:cubicBezTo>
                    <a:pt x="74" y="0"/>
                    <a:pt x="74" y="0"/>
                    <a:pt x="7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11"/>
            <p:cNvSpPr/>
            <p:nvPr/>
          </p:nvSpPr>
          <p:spPr bwMode="auto">
            <a:xfrm>
              <a:off x="1872947" y="2459307"/>
              <a:ext cx="223838" cy="179388"/>
            </a:xfrm>
            <a:custGeom>
              <a:avLst/>
              <a:gdLst>
                <a:gd name="T0" fmla="*/ 83 w 85"/>
                <a:gd name="T1" fmla="*/ 9 h 68"/>
                <a:gd name="T2" fmla="*/ 62 w 85"/>
                <a:gd name="T3" fmla="*/ 66 h 68"/>
                <a:gd name="T4" fmla="*/ 62 w 85"/>
                <a:gd name="T5" fmla="*/ 68 h 68"/>
                <a:gd name="T6" fmla="*/ 52 w 85"/>
                <a:gd name="T7" fmla="*/ 68 h 68"/>
                <a:gd name="T8" fmla="*/ 53 w 85"/>
                <a:gd name="T9" fmla="*/ 66 h 68"/>
                <a:gd name="T10" fmla="*/ 67 w 85"/>
                <a:gd name="T11" fmla="*/ 17 h 68"/>
                <a:gd name="T12" fmla="*/ 67 w 85"/>
                <a:gd name="T13" fmla="*/ 17 h 68"/>
                <a:gd name="T14" fmla="*/ 66 w 85"/>
                <a:gd name="T15" fmla="*/ 17 h 68"/>
                <a:gd name="T16" fmla="*/ 55 w 85"/>
                <a:gd name="T17" fmla="*/ 13 h 68"/>
                <a:gd name="T18" fmla="*/ 44 w 85"/>
                <a:gd name="T19" fmla="*/ 17 h 68"/>
                <a:gd name="T20" fmla="*/ 30 w 85"/>
                <a:gd name="T21" fmla="*/ 12 h 68"/>
                <a:gd name="T22" fmla="*/ 17 w 85"/>
                <a:gd name="T23" fmla="*/ 16 h 68"/>
                <a:gd name="T24" fmla="*/ 30 w 85"/>
                <a:gd name="T25" fmla="*/ 66 h 68"/>
                <a:gd name="T26" fmla="*/ 31 w 85"/>
                <a:gd name="T27" fmla="*/ 68 h 68"/>
                <a:gd name="T28" fmla="*/ 21 w 85"/>
                <a:gd name="T29" fmla="*/ 68 h 68"/>
                <a:gd name="T30" fmla="*/ 21 w 85"/>
                <a:gd name="T31" fmla="*/ 66 h 68"/>
                <a:gd name="T32" fmla="*/ 2 w 85"/>
                <a:gd name="T33" fmla="*/ 9 h 68"/>
                <a:gd name="T34" fmla="*/ 2 w 85"/>
                <a:gd name="T35" fmla="*/ 9 h 68"/>
                <a:gd name="T36" fmla="*/ 1 w 85"/>
                <a:gd name="T37" fmla="*/ 8 h 68"/>
                <a:gd name="T38" fmla="*/ 1 w 85"/>
                <a:gd name="T39" fmla="*/ 8 h 68"/>
                <a:gd name="T40" fmla="*/ 1 w 85"/>
                <a:gd name="T41" fmla="*/ 7 h 68"/>
                <a:gd name="T42" fmla="*/ 2 w 85"/>
                <a:gd name="T43" fmla="*/ 1 h 68"/>
                <a:gd name="T44" fmla="*/ 9 w 85"/>
                <a:gd name="T45" fmla="*/ 3 h 68"/>
                <a:gd name="T46" fmla="*/ 9 w 85"/>
                <a:gd name="T47" fmla="*/ 3 h 68"/>
                <a:gd name="T48" fmla="*/ 16 w 85"/>
                <a:gd name="T49" fmla="*/ 7 h 68"/>
                <a:gd name="T50" fmla="*/ 27 w 85"/>
                <a:gd name="T51" fmla="*/ 2 h 68"/>
                <a:gd name="T52" fmla="*/ 31 w 85"/>
                <a:gd name="T53" fmla="*/ 1 h 68"/>
                <a:gd name="T54" fmla="*/ 34 w 85"/>
                <a:gd name="T55" fmla="*/ 3 h 68"/>
                <a:gd name="T56" fmla="*/ 43 w 85"/>
                <a:gd name="T57" fmla="*/ 8 h 68"/>
                <a:gd name="T58" fmla="*/ 52 w 85"/>
                <a:gd name="T59" fmla="*/ 3 h 68"/>
                <a:gd name="T60" fmla="*/ 55 w 85"/>
                <a:gd name="T61" fmla="*/ 1 h 68"/>
                <a:gd name="T62" fmla="*/ 59 w 85"/>
                <a:gd name="T63" fmla="*/ 3 h 68"/>
                <a:gd name="T64" fmla="*/ 66 w 85"/>
                <a:gd name="T65" fmla="*/ 8 h 68"/>
                <a:gd name="T66" fmla="*/ 66 w 85"/>
                <a:gd name="T67" fmla="*/ 8 h 68"/>
                <a:gd name="T68" fmla="*/ 76 w 85"/>
                <a:gd name="T69" fmla="*/ 3 h 68"/>
                <a:gd name="T70" fmla="*/ 82 w 85"/>
                <a:gd name="T71" fmla="*/ 2 h 68"/>
                <a:gd name="T72" fmla="*/ 83 w 85"/>
                <a:gd name="T73" fmla="*/ 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68">
                  <a:moveTo>
                    <a:pt x="83" y="9"/>
                  </a:moveTo>
                  <a:cubicBezTo>
                    <a:pt x="71" y="25"/>
                    <a:pt x="64" y="44"/>
                    <a:pt x="62" y="66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48"/>
                    <a:pt x="59" y="32"/>
                    <a:pt x="67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3" y="17"/>
                    <a:pt x="59" y="16"/>
                    <a:pt x="55" y="13"/>
                  </a:cubicBezTo>
                  <a:cubicBezTo>
                    <a:pt x="52" y="16"/>
                    <a:pt x="48" y="17"/>
                    <a:pt x="44" y="17"/>
                  </a:cubicBezTo>
                  <a:cubicBezTo>
                    <a:pt x="39" y="17"/>
                    <a:pt x="34" y="16"/>
                    <a:pt x="30" y="12"/>
                  </a:cubicBezTo>
                  <a:cubicBezTo>
                    <a:pt x="26" y="15"/>
                    <a:pt x="21" y="17"/>
                    <a:pt x="17" y="16"/>
                  </a:cubicBezTo>
                  <a:cubicBezTo>
                    <a:pt x="28" y="38"/>
                    <a:pt x="30" y="59"/>
                    <a:pt x="30" y="66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1" y="58"/>
                    <a:pt x="17" y="3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5"/>
                    <a:pt x="14" y="7"/>
                    <a:pt x="16" y="7"/>
                  </a:cubicBezTo>
                  <a:cubicBezTo>
                    <a:pt x="20" y="7"/>
                    <a:pt x="23" y="6"/>
                    <a:pt x="27" y="2"/>
                  </a:cubicBezTo>
                  <a:cubicBezTo>
                    <a:pt x="28" y="1"/>
                    <a:pt x="29" y="1"/>
                    <a:pt x="31" y="1"/>
                  </a:cubicBezTo>
                  <a:cubicBezTo>
                    <a:pt x="32" y="1"/>
                    <a:pt x="33" y="2"/>
                    <a:pt x="34" y="3"/>
                  </a:cubicBezTo>
                  <a:cubicBezTo>
                    <a:pt x="37" y="6"/>
                    <a:pt x="40" y="8"/>
                    <a:pt x="43" y="8"/>
                  </a:cubicBezTo>
                  <a:cubicBezTo>
                    <a:pt x="47" y="8"/>
                    <a:pt x="50" y="5"/>
                    <a:pt x="52" y="3"/>
                  </a:cubicBezTo>
                  <a:cubicBezTo>
                    <a:pt x="53" y="2"/>
                    <a:pt x="54" y="1"/>
                    <a:pt x="55" y="1"/>
                  </a:cubicBezTo>
                  <a:cubicBezTo>
                    <a:pt x="57" y="1"/>
                    <a:pt x="58" y="2"/>
                    <a:pt x="59" y="3"/>
                  </a:cubicBezTo>
                  <a:cubicBezTo>
                    <a:pt x="61" y="6"/>
                    <a:pt x="63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70" y="8"/>
                    <a:pt x="73" y="6"/>
                    <a:pt x="76" y="3"/>
                  </a:cubicBezTo>
                  <a:cubicBezTo>
                    <a:pt x="78" y="1"/>
                    <a:pt x="81" y="1"/>
                    <a:pt x="82" y="2"/>
                  </a:cubicBezTo>
                  <a:cubicBezTo>
                    <a:pt x="84" y="4"/>
                    <a:pt x="85" y="7"/>
                    <a:pt x="83" y="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36" name="Freeform 13"/>
          <p:cNvSpPr>
            <a:spLocks noEditPoints="1"/>
          </p:cNvSpPr>
          <p:nvPr/>
        </p:nvSpPr>
        <p:spPr bwMode="auto">
          <a:xfrm>
            <a:off x="5913850" y="5312313"/>
            <a:ext cx="340731" cy="583660"/>
          </a:xfrm>
          <a:custGeom>
            <a:avLst/>
            <a:gdLst>
              <a:gd name="T0" fmla="*/ 73 w 130"/>
              <a:gd name="T1" fmla="*/ 98 h 222"/>
              <a:gd name="T2" fmla="*/ 118 w 130"/>
              <a:gd name="T3" fmla="*/ 116 h 222"/>
              <a:gd name="T4" fmla="*/ 130 w 130"/>
              <a:gd name="T5" fmla="*/ 149 h 222"/>
              <a:gd name="T6" fmla="*/ 115 w 130"/>
              <a:gd name="T7" fmla="*/ 186 h 222"/>
              <a:gd name="T8" fmla="*/ 73 w 130"/>
              <a:gd name="T9" fmla="*/ 203 h 222"/>
              <a:gd name="T10" fmla="*/ 73 w 130"/>
              <a:gd name="T11" fmla="*/ 222 h 222"/>
              <a:gd name="T12" fmla="*/ 58 w 130"/>
              <a:gd name="T13" fmla="*/ 222 h 222"/>
              <a:gd name="T14" fmla="*/ 58 w 130"/>
              <a:gd name="T15" fmla="*/ 203 h 222"/>
              <a:gd name="T16" fmla="*/ 0 w 130"/>
              <a:gd name="T17" fmla="*/ 150 h 222"/>
              <a:gd name="T18" fmla="*/ 26 w 130"/>
              <a:gd name="T19" fmla="*/ 150 h 222"/>
              <a:gd name="T20" fmla="*/ 58 w 130"/>
              <a:gd name="T21" fmla="*/ 185 h 222"/>
              <a:gd name="T22" fmla="*/ 58 w 130"/>
              <a:gd name="T23" fmla="*/ 117 h 222"/>
              <a:gd name="T24" fmla="*/ 4 w 130"/>
              <a:gd name="T25" fmla="*/ 69 h 222"/>
              <a:gd name="T26" fmla="*/ 19 w 130"/>
              <a:gd name="T27" fmla="*/ 34 h 222"/>
              <a:gd name="T28" fmla="*/ 58 w 130"/>
              <a:gd name="T29" fmla="*/ 19 h 222"/>
              <a:gd name="T30" fmla="*/ 58 w 130"/>
              <a:gd name="T31" fmla="*/ 0 h 222"/>
              <a:gd name="T32" fmla="*/ 73 w 130"/>
              <a:gd name="T33" fmla="*/ 0 h 222"/>
              <a:gd name="T34" fmla="*/ 73 w 130"/>
              <a:gd name="T35" fmla="*/ 19 h 222"/>
              <a:gd name="T36" fmla="*/ 125 w 130"/>
              <a:gd name="T37" fmla="*/ 63 h 222"/>
              <a:gd name="T38" fmla="*/ 99 w 130"/>
              <a:gd name="T39" fmla="*/ 63 h 222"/>
              <a:gd name="T40" fmla="*/ 73 w 130"/>
              <a:gd name="T41" fmla="*/ 37 h 222"/>
              <a:gd name="T42" fmla="*/ 73 w 130"/>
              <a:gd name="T43" fmla="*/ 98 h 222"/>
              <a:gd name="T44" fmla="*/ 58 w 130"/>
              <a:gd name="T45" fmla="*/ 96 h 222"/>
              <a:gd name="T46" fmla="*/ 58 w 130"/>
              <a:gd name="T47" fmla="*/ 37 h 222"/>
              <a:gd name="T48" fmla="*/ 30 w 130"/>
              <a:gd name="T49" fmla="*/ 67 h 222"/>
              <a:gd name="T50" fmla="*/ 38 w 130"/>
              <a:gd name="T51" fmla="*/ 86 h 222"/>
              <a:gd name="T52" fmla="*/ 58 w 130"/>
              <a:gd name="T53" fmla="*/ 96 h 222"/>
              <a:gd name="T54" fmla="*/ 73 w 130"/>
              <a:gd name="T55" fmla="*/ 185 h 222"/>
              <a:gd name="T56" fmla="*/ 104 w 130"/>
              <a:gd name="T57" fmla="*/ 150 h 222"/>
              <a:gd name="T58" fmla="*/ 97 w 130"/>
              <a:gd name="T59" fmla="*/ 131 h 222"/>
              <a:gd name="T60" fmla="*/ 73 w 130"/>
              <a:gd name="T61" fmla="*/ 120 h 222"/>
              <a:gd name="T62" fmla="*/ 73 w 130"/>
              <a:gd name="T63" fmla="*/ 185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0" h="222">
                <a:moveTo>
                  <a:pt x="73" y="98"/>
                </a:moveTo>
                <a:cubicBezTo>
                  <a:pt x="95" y="103"/>
                  <a:pt x="110" y="109"/>
                  <a:pt x="118" y="116"/>
                </a:cubicBezTo>
                <a:cubicBezTo>
                  <a:pt x="126" y="124"/>
                  <a:pt x="130" y="135"/>
                  <a:pt x="130" y="149"/>
                </a:cubicBezTo>
                <a:cubicBezTo>
                  <a:pt x="130" y="163"/>
                  <a:pt x="125" y="175"/>
                  <a:pt x="115" y="186"/>
                </a:cubicBezTo>
                <a:cubicBezTo>
                  <a:pt x="105" y="196"/>
                  <a:pt x="91" y="202"/>
                  <a:pt x="73" y="203"/>
                </a:cubicBezTo>
                <a:cubicBezTo>
                  <a:pt x="73" y="222"/>
                  <a:pt x="73" y="222"/>
                  <a:pt x="73" y="222"/>
                </a:cubicBezTo>
                <a:cubicBezTo>
                  <a:pt x="58" y="222"/>
                  <a:pt x="58" y="222"/>
                  <a:pt x="58" y="222"/>
                </a:cubicBezTo>
                <a:cubicBezTo>
                  <a:pt x="58" y="203"/>
                  <a:pt x="58" y="203"/>
                  <a:pt x="58" y="203"/>
                </a:cubicBezTo>
                <a:cubicBezTo>
                  <a:pt x="22" y="200"/>
                  <a:pt x="2" y="182"/>
                  <a:pt x="0" y="150"/>
                </a:cubicBezTo>
                <a:cubicBezTo>
                  <a:pt x="26" y="150"/>
                  <a:pt x="26" y="150"/>
                  <a:pt x="26" y="150"/>
                </a:cubicBezTo>
                <a:cubicBezTo>
                  <a:pt x="28" y="170"/>
                  <a:pt x="39" y="182"/>
                  <a:pt x="58" y="185"/>
                </a:cubicBezTo>
                <a:cubicBezTo>
                  <a:pt x="58" y="117"/>
                  <a:pt x="58" y="117"/>
                  <a:pt x="58" y="117"/>
                </a:cubicBezTo>
                <a:cubicBezTo>
                  <a:pt x="22" y="110"/>
                  <a:pt x="4" y="94"/>
                  <a:pt x="4" y="69"/>
                </a:cubicBezTo>
                <a:cubicBezTo>
                  <a:pt x="4" y="54"/>
                  <a:pt x="9" y="43"/>
                  <a:pt x="19" y="34"/>
                </a:cubicBezTo>
                <a:cubicBezTo>
                  <a:pt x="28" y="25"/>
                  <a:pt x="42" y="20"/>
                  <a:pt x="58" y="19"/>
                </a:cubicBezTo>
                <a:cubicBezTo>
                  <a:pt x="58" y="0"/>
                  <a:pt x="58" y="0"/>
                  <a:pt x="58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19"/>
                  <a:pt x="73" y="19"/>
                  <a:pt x="73" y="19"/>
                </a:cubicBezTo>
                <a:cubicBezTo>
                  <a:pt x="105" y="21"/>
                  <a:pt x="122" y="35"/>
                  <a:pt x="125" y="63"/>
                </a:cubicBezTo>
                <a:cubicBezTo>
                  <a:pt x="99" y="63"/>
                  <a:pt x="99" y="63"/>
                  <a:pt x="99" y="63"/>
                </a:cubicBezTo>
                <a:cubicBezTo>
                  <a:pt x="98" y="48"/>
                  <a:pt x="89" y="39"/>
                  <a:pt x="73" y="37"/>
                </a:cubicBezTo>
                <a:lnTo>
                  <a:pt x="73" y="98"/>
                </a:lnTo>
                <a:close/>
                <a:moveTo>
                  <a:pt x="58" y="96"/>
                </a:moveTo>
                <a:cubicBezTo>
                  <a:pt x="58" y="37"/>
                  <a:pt x="58" y="37"/>
                  <a:pt x="58" y="37"/>
                </a:cubicBezTo>
                <a:cubicBezTo>
                  <a:pt x="39" y="40"/>
                  <a:pt x="30" y="50"/>
                  <a:pt x="30" y="67"/>
                </a:cubicBezTo>
                <a:cubicBezTo>
                  <a:pt x="30" y="76"/>
                  <a:pt x="33" y="82"/>
                  <a:pt x="38" y="86"/>
                </a:cubicBezTo>
                <a:cubicBezTo>
                  <a:pt x="43" y="91"/>
                  <a:pt x="50" y="94"/>
                  <a:pt x="58" y="96"/>
                </a:cubicBezTo>
                <a:close/>
                <a:moveTo>
                  <a:pt x="73" y="185"/>
                </a:moveTo>
                <a:cubicBezTo>
                  <a:pt x="93" y="182"/>
                  <a:pt x="104" y="171"/>
                  <a:pt x="104" y="150"/>
                </a:cubicBezTo>
                <a:cubicBezTo>
                  <a:pt x="104" y="142"/>
                  <a:pt x="102" y="135"/>
                  <a:pt x="97" y="131"/>
                </a:cubicBezTo>
                <a:cubicBezTo>
                  <a:pt x="93" y="126"/>
                  <a:pt x="85" y="122"/>
                  <a:pt x="73" y="120"/>
                </a:cubicBezTo>
                <a:lnTo>
                  <a:pt x="73" y="185"/>
                </a:ln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Freeform 19"/>
          <p:cNvSpPr>
            <a:spLocks noEditPoints="1"/>
          </p:cNvSpPr>
          <p:nvPr/>
        </p:nvSpPr>
        <p:spPr bwMode="auto">
          <a:xfrm>
            <a:off x="4182318" y="3705377"/>
            <a:ext cx="480390" cy="481040"/>
          </a:xfrm>
          <a:custGeom>
            <a:avLst/>
            <a:gdLst>
              <a:gd name="T0" fmla="*/ 281 w 311"/>
              <a:gd name="T1" fmla="*/ 130 h 312"/>
              <a:gd name="T2" fmla="*/ 311 w 311"/>
              <a:gd name="T3" fmla="*/ 116 h 312"/>
              <a:gd name="T4" fmla="*/ 294 w 311"/>
              <a:gd name="T5" fmla="*/ 75 h 312"/>
              <a:gd name="T6" fmla="*/ 263 w 311"/>
              <a:gd name="T7" fmla="*/ 86 h 312"/>
              <a:gd name="T8" fmla="*/ 226 w 311"/>
              <a:gd name="T9" fmla="*/ 48 h 312"/>
              <a:gd name="T10" fmla="*/ 237 w 311"/>
              <a:gd name="T11" fmla="*/ 17 h 312"/>
              <a:gd name="T12" fmla="*/ 197 w 311"/>
              <a:gd name="T13" fmla="*/ 0 h 312"/>
              <a:gd name="T14" fmla="*/ 183 w 311"/>
              <a:gd name="T15" fmla="*/ 30 h 312"/>
              <a:gd name="T16" fmla="*/ 129 w 311"/>
              <a:gd name="T17" fmla="*/ 30 h 312"/>
              <a:gd name="T18" fmla="*/ 115 w 311"/>
              <a:gd name="T19" fmla="*/ 0 h 312"/>
              <a:gd name="T20" fmla="*/ 75 w 311"/>
              <a:gd name="T21" fmla="*/ 17 h 312"/>
              <a:gd name="T22" fmla="*/ 86 w 311"/>
              <a:gd name="T23" fmla="*/ 48 h 312"/>
              <a:gd name="T24" fmla="*/ 48 w 311"/>
              <a:gd name="T25" fmla="*/ 85 h 312"/>
              <a:gd name="T26" fmla="*/ 17 w 311"/>
              <a:gd name="T27" fmla="*/ 74 h 312"/>
              <a:gd name="T28" fmla="*/ 0 w 311"/>
              <a:gd name="T29" fmla="*/ 114 h 312"/>
              <a:gd name="T30" fmla="*/ 30 w 311"/>
              <a:gd name="T31" fmla="*/ 129 h 312"/>
              <a:gd name="T32" fmla="*/ 30 w 311"/>
              <a:gd name="T33" fmla="*/ 182 h 312"/>
              <a:gd name="T34" fmla="*/ 0 w 311"/>
              <a:gd name="T35" fmla="*/ 196 h 312"/>
              <a:gd name="T36" fmla="*/ 16 w 311"/>
              <a:gd name="T37" fmla="*/ 236 h 312"/>
              <a:gd name="T38" fmla="*/ 47 w 311"/>
              <a:gd name="T39" fmla="*/ 225 h 312"/>
              <a:gd name="T40" fmla="*/ 85 w 311"/>
              <a:gd name="T41" fmla="*/ 263 h 312"/>
              <a:gd name="T42" fmla="*/ 73 w 311"/>
              <a:gd name="T43" fmla="*/ 294 h 312"/>
              <a:gd name="T44" fmla="*/ 114 w 311"/>
              <a:gd name="T45" fmla="*/ 311 h 312"/>
              <a:gd name="T46" fmla="*/ 128 w 311"/>
              <a:gd name="T47" fmla="*/ 281 h 312"/>
              <a:gd name="T48" fmla="*/ 181 w 311"/>
              <a:gd name="T49" fmla="*/ 282 h 312"/>
              <a:gd name="T50" fmla="*/ 195 w 311"/>
              <a:gd name="T51" fmla="*/ 312 h 312"/>
              <a:gd name="T52" fmla="*/ 236 w 311"/>
              <a:gd name="T53" fmla="*/ 295 h 312"/>
              <a:gd name="T54" fmla="*/ 225 w 311"/>
              <a:gd name="T55" fmla="*/ 264 h 312"/>
              <a:gd name="T56" fmla="*/ 263 w 311"/>
              <a:gd name="T57" fmla="*/ 226 h 312"/>
              <a:gd name="T58" fmla="*/ 294 w 311"/>
              <a:gd name="T59" fmla="*/ 238 h 312"/>
              <a:gd name="T60" fmla="*/ 311 w 311"/>
              <a:gd name="T61" fmla="*/ 197 h 312"/>
              <a:gd name="T62" fmla="*/ 281 w 311"/>
              <a:gd name="T63" fmla="*/ 183 h 312"/>
              <a:gd name="T64" fmla="*/ 281 w 311"/>
              <a:gd name="T65" fmla="*/ 130 h 312"/>
              <a:gd name="T66" fmla="*/ 155 w 311"/>
              <a:gd name="T67" fmla="*/ 254 h 312"/>
              <a:gd name="T68" fmla="*/ 57 w 311"/>
              <a:gd name="T69" fmla="*/ 156 h 312"/>
              <a:gd name="T70" fmla="*/ 155 w 311"/>
              <a:gd name="T71" fmla="*/ 57 h 312"/>
              <a:gd name="T72" fmla="*/ 254 w 311"/>
              <a:gd name="T73" fmla="*/ 156 h 312"/>
              <a:gd name="T74" fmla="*/ 155 w 311"/>
              <a:gd name="T75" fmla="*/ 254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11" h="312">
                <a:moveTo>
                  <a:pt x="281" y="130"/>
                </a:moveTo>
                <a:cubicBezTo>
                  <a:pt x="311" y="116"/>
                  <a:pt x="311" y="116"/>
                  <a:pt x="311" y="116"/>
                </a:cubicBezTo>
                <a:cubicBezTo>
                  <a:pt x="294" y="75"/>
                  <a:pt x="294" y="75"/>
                  <a:pt x="294" y="75"/>
                </a:cubicBezTo>
                <a:cubicBezTo>
                  <a:pt x="263" y="86"/>
                  <a:pt x="263" y="86"/>
                  <a:pt x="263" y="86"/>
                </a:cubicBezTo>
                <a:cubicBezTo>
                  <a:pt x="253" y="71"/>
                  <a:pt x="240" y="58"/>
                  <a:pt x="226" y="48"/>
                </a:cubicBezTo>
                <a:cubicBezTo>
                  <a:pt x="237" y="17"/>
                  <a:pt x="237" y="17"/>
                  <a:pt x="237" y="17"/>
                </a:cubicBezTo>
                <a:cubicBezTo>
                  <a:pt x="197" y="0"/>
                  <a:pt x="197" y="0"/>
                  <a:pt x="197" y="0"/>
                </a:cubicBezTo>
                <a:cubicBezTo>
                  <a:pt x="183" y="30"/>
                  <a:pt x="183" y="30"/>
                  <a:pt x="183" y="30"/>
                </a:cubicBezTo>
                <a:cubicBezTo>
                  <a:pt x="165" y="27"/>
                  <a:pt x="147" y="26"/>
                  <a:pt x="129" y="30"/>
                </a:cubicBezTo>
                <a:cubicBezTo>
                  <a:pt x="115" y="0"/>
                  <a:pt x="115" y="0"/>
                  <a:pt x="115" y="0"/>
                </a:cubicBezTo>
                <a:cubicBezTo>
                  <a:pt x="75" y="17"/>
                  <a:pt x="75" y="17"/>
                  <a:pt x="75" y="17"/>
                </a:cubicBezTo>
                <a:cubicBezTo>
                  <a:pt x="86" y="48"/>
                  <a:pt x="86" y="48"/>
                  <a:pt x="86" y="48"/>
                </a:cubicBezTo>
                <a:cubicBezTo>
                  <a:pt x="70" y="58"/>
                  <a:pt x="58" y="71"/>
                  <a:pt x="48" y="85"/>
                </a:cubicBezTo>
                <a:cubicBezTo>
                  <a:pt x="17" y="74"/>
                  <a:pt x="17" y="74"/>
                  <a:pt x="17" y="74"/>
                </a:cubicBezTo>
                <a:cubicBezTo>
                  <a:pt x="0" y="114"/>
                  <a:pt x="0" y="114"/>
                  <a:pt x="0" y="114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26" y="146"/>
                  <a:pt x="26" y="164"/>
                  <a:pt x="30" y="182"/>
                </a:cubicBezTo>
                <a:cubicBezTo>
                  <a:pt x="0" y="196"/>
                  <a:pt x="0" y="196"/>
                  <a:pt x="0" y="196"/>
                </a:cubicBezTo>
                <a:cubicBezTo>
                  <a:pt x="16" y="236"/>
                  <a:pt x="16" y="236"/>
                  <a:pt x="16" y="236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57" y="241"/>
                  <a:pt x="70" y="253"/>
                  <a:pt x="85" y="263"/>
                </a:cubicBezTo>
                <a:cubicBezTo>
                  <a:pt x="73" y="294"/>
                  <a:pt x="73" y="294"/>
                  <a:pt x="73" y="294"/>
                </a:cubicBezTo>
                <a:cubicBezTo>
                  <a:pt x="114" y="311"/>
                  <a:pt x="114" y="311"/>
                  <a:pt x="114" y="311"/>
                </a:cubicBezTo>
                <a:cubicBezTo>
                  <a:pt x="128" y="281"/>
                  <a:pt x="128" y="281"/>
                  <a:pt x="128" y="281"/>
                </a:cubicBezTo>
                <a:cubicBezTo>
                  <a:pt x="145" y="285"/>
                  <a:pt x="163" y="285"/>
                  <a:pt x="181" y="282"/>
                </a:cubicBezTo>
                <a:cubicBezTo>
                  <a:pt x="195" y="312"/>
                  <a:pt x="195" y="312"/>
                  <a:pt x="195" y="312"/>
                </a:cubicBezTo>
                <a:cubicBezTo>
                  <a:pt x="236" y="295"/>
                  <a:pt x="236" y="295"/>
                  <a:pt x="236" y="295"/>
                </a:cubicBezTo>
                <a:cubicBezTo>
                  <a:pt x="225" y="264"/>
                  <a:pt x="225" y="264"/>
                  <a:pt x="225" y="264"/>
                </a:cubicBezTo>
                <a:cubicBezTo>
                  <a:pt x="240" y="254"/>
                  <a:pt x="253" y="241"/>
                  <a:pt x="263" y="226"/>
                </a:cubicBezTo>
                <a:cubicBezTo>
                  <a:pt x="294" y="238"/>
                  <a:pt x="294" y="238"/>
                  <a:pt x="294" y="238"/>
                </a:cubicBezTo>
                <a:cubicBezTo>
                  <a:pt x="311" y="197"/>
                  <a:pt x="311" y="197"/>
                  <a:pt x="311" y="197"/>
                </a:cubicBezTo>
                <a:cubicBezTo>
                  <a:pt x="281" y="183"/>
                  <a:pt x="281" y="183"/>
                  <a:pt x="281" y="183"/>
                </a:cubicBezTo>
                <a:cubicBezTo>
                  <a:pt x="285" y="166"/>
                  <a:pt x="285" y="148"/>
                  <a:pt x="281" y="130"/>
                </a:cubicBezTo>
                <a:close/>
                <a:moveTo>
                  <a:pt x="155" y="254"/>
                </a:moveTo>
                <a:cubicBezTo>
                  <a:pt x="101" y="254"/>
                  <a:pt x="57" y="210"/>
                  <a:pt x="57" y="156"/>
                </a:cubicBezTo>
                <a:cubicBezTo>
                  <a:pt x="57" y="101"/>
                  <a:pt x="101" y="57"/>
                  <a:pt x="155" y="57"/>
                </a:cubicBezTo>
                <a:cubicBezTo>
                  <a:pt x="210" y="57"/>
                  <a:pt x="254" y="101"/>
                  <a:pt x="254" y="156"/>
                </a:cubicBezTo>
                <a:cubicBezTo>
                  <a:pt x="254" y="210"/>
                  <a:pt x="210" y="254"/>
                  <a:pt x="155" y="254"/>
                </a:cubicBezTo>
                <a:close/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38" name="组合 37"/>
          <p:cNvGrpSpPr/>
          <p:nvPr/>
        </p:nvGrpSpPr>
        <p:grpSpPr>
          <a:xfrm>
            <a:off x="5882712" y="1925281"/>
            <a:ext cx="457381" cy="439854"/>
            <a:chOff x="2607983" y="4241292"/>
            <a:chExt cx="490600" cy="471805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</p:grpSpPr>
        <p:sp>
          <p:nvSpPr>
            <p:cNvPr id="39" name="Oval 131"/>
            <p:cNvSpPr>
              <a:spLocks noChangeArrowheads="1"/>
            </p:cNvSpPr>
            <p:nvPr/>
          </p:nvSpPr>
          <p:spPr bwMode="auto">
            <a:xfrm>
              <a:off x="2742898" y="4241292"/>
              <a:ext cx="220770" cy="22359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134"/>
            <p:cNvSpPr/>
            <p:nvPr/>
          </p:nvSpPr>
          <p:spPr bwMode="auto">
            <a:xfrm>
              <a:off x="2607983" y="4499759"/>
              <a:ext cx="490600" cy="213338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4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254979" y="1533993"/>
            <a:ext cx="3024866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84322" y="1530160"/>
            <a:ext cx="3123684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6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254979" y="4712891"/>
            <a:ext cx="3024866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7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84322" y="4714692"/>
            <a:ext cx="3123684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 p14:presetBounceEnd="4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4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 p14:presetBounceEnd="4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4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 p14:presetBounceEnd="4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3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 p14:presetBounceEnd="4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 p14:presetBounceEnd="4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grpId="0" nodeType="withEffect" p14:presetBounceEnd="4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5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6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22" presetClass="entr" presetSubtype="2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9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22" presetClass="entr" presetSubtype="2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2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22" presetClass="entr" presetSubtype="8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22" presetClass="entr" presetSubtype="8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8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8" grpId="0" animBg="1"/>
          <p:bldP spid="29" grpId="0" animBg="1"/>
          <p:bldP spid="30" grpId="0" animBg="1"/>
          <p:bldP spid="31" grpId="0"/>
          <p:bldP spid="32" grpId="0"/>
          <p:bldP spid="33" grpId="0"/>
          <p:bldP spid="34" grpId="0"/>
          <p:bldP spid="36" grpId="0" animBg="1"/>
          <p:bldP spid="37" grpId="0" animBg="1"/>
          <p:bldP spid="44" grpId="0"/>
          <p:bldP spid="45" grpId="0"/>
          <p:bldP spid="46" grpId="0"/>
          <p:bldP spid="47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8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2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2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1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4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3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3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3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3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22" presetClass="entr" presetSubtype="2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79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0" presetID="22" presetClass="entr" presetSubtype="2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8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82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22" presetClass="entr" presetSubtype="8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5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6" presetID="22" presetClass="entr" presetSubtype="8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8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88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8" grpId="0" animBg="1"/>
          <p:bldP spid="29" grpId="0" animBg="1"/>
          <p:bldP spid="30" grpId="0" animBg="1"/>
          <p:bldP spid="31" grpId="0"/>
          <p:bldP spid="32" grpId="0"/>
          <p:bldP spid="33" grpId="0"/>
          <p:bldP spid="34" grpId="0"/>
          <p:bldP spid="36" grpId="0" animBg="1"/>
          <p:bldP spid="37" grpId="0" animBg="1"/>
          <p:bldP spid="44" grpId="0"/>
          <p:bldP spid="45" grpId="0"/>
          <p:bldP spid="46" grpId="0"/>
          <p:bldP spid="47" grpId="0"/>
        </p:bldLst>
      </p:timing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五边形 18"/>
          <p:cNvSpPr/>
          <p:nvPr/>
        </p:nvSpPr>
        <p:spPr>
          <a:xfrm rot="5400000">
            <a:off x="5167544" y="4941241"/>
            <a:ext cx="1624198" cy="1619250"/>
          </a:xfrm>
          <a:prstGeom prst="homePlate">
            <a:avLst>
              <a:gd name="adj" fmla="val 23462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prstClr val="white"/>
              </a:solidFill>
            </a:endParaRPr>
          </a:p>
        </p:txBody>
      </p:sp>
      <p:sp>
        <p:nvSpPr>
          <p:cNvPr id="20" name="椭圆 19"/>
          <p:cNvSpPr/>
          <p:nvPr/>
        </p:nvSpPr>
        <p:spPr>
          <a:xfrm>
            <a:off x="3750742" y="1527071"/>
            <a:ext cx="1115632" cy="1109882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椭圆 20"/>
          <p:cNvSpPr/>
          <p:nvPr/>
        </p:nvSpPr>
        <p:spPr>
          <a:xfrm rot="5400000">
            <a:off x="7075839" y="2833732"/>
            <a:ext cx="1115632" cy="1109882"/>
          </a:xfrm>
          <a:prstGeom prst="ellipse">
            <a:avLst/>
          </a:prstGeom>
          <a:gradFill>
            <a:gsLst>
              <a:gs pos="0">
                <a:srgbClr val="18478F"/>
              </a:gs>
              <a:gs pos="100000">
                <a:srgbClr val="238DED"/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椭圆 21"/>
          <p:cNvSpPr/>
          <p:nvPr/>
        </p:nvSpPr>
        <p:spPr>
          <a:xfrm rot="10800000">
            <a:off x="3752590" y="4043407"/>
            <a:ext cx="1115632" cy="1109882"/>
          </a:xfrm>
          <a:prstGeom prst="ellipse">
            <a:avLst/>
          </a:prstGeom>
          <a:gradFill>
            <a:gsLst>
              <a:gs pos="0">
                <a:srgbClr val="18478F"/>
              </a:gs>
              <a:gs pos="100000">
                <a:srgbClr val="238DED"/>
              </a:gs>
            </a:gsLst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椭圆 22"/>
          <p:cNvSpPr/>
          <p:nvPr/>
        </p:nvSpPr>
        <p:spPr>
          <a:xfrm rot="16200000">
            <a:off x="7075839" y="5156164"/>
            <a:ext cx="1115632" cy="1109882"/>
          </a:xfrm>
          <a:prstGeom prst="ellipse">
            <a:avLst/>
          </a:prstGeom>
          <a:gradFill>
            <a:gsLst>
              <a:gs pos="0">
                <a:srgbClr val="18478F"/>
              </a:gs>
              <a:gs pos="100000">
                <a:srgbClr val="238DED"/>
              </a:gs>
            </a:gsLst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五边形 28"/>
          <p:cNvSpPr/>
          <p:nvPr/>
        </p:nvSpPr>
        <p:spPr>
          <a:xfrm rot="5400000">
            <a:off x="5167544" y="3798334"/>
            <a:ext cx="1624198" cy="1619250"/>
          </a:xfrm>
          <a:prstGeom prst="homePlate">
            <a:avLst>
              <a:gd name="adj" fmla="val 23462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</a:endParaRPr>
          </a:p>
        </p:txBody>
      </p:sp>
      <p:sp>
        <p:nvSpPr>
          <p:cNvPr id="31" name="五边形 30"/>
          <p:cNvSpPr/>
          <p:nvPr/>
        </p:nvSpPr>
        <p:spPr>
          <a:xfrm rot="5400000">
            <a:off x="5167544" y="2588659"/>
            <a:ext cx="1624198" cy="1619250"/>
          </a:xfrm>
          <a:prstGeom prst="homePlate">
            <a:avLst>
              <a:gd name="adj" fmla="val 23462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</a:endParaRPr>
          </a:p>
        </p:txBody>
      </p:sp>
      <p:sp>
        <p:nvSpPr>
          <p:cNvPr id="33" name="五边形 32"/>
          <p:cNvSpPr/>
          <p:nvPr/>
        </p:nvSpPr>
        <p:spPr>
          <a:xfrm rot="5400000">
            <a:off x="5313845" y="1556533"/>
            <a:ext cx="1331596" cy="1619250"/>
          </a:xfrm>
          <a:prstGeom prst="homePlate">
            <a:avLst>
              <a:gd name="adj" fmla="val 29933"/>
            </a:avLst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7386054" y="3034509"/>
            <a:ext cx="486638" cy="721092"/>
            <a:chOff x="1788810" y="2276744"/>
            <a:chExt cx="392113" cy="581026"/>
          </a:xfrm>
          <a:solidFill>
            <a:schemeClr val="bg1"/>
          </a:solidFill>
        </p:grpSpPr>
        <p:sp>
          <p:nvSpPr>
            <p:cNvPr id="35" name="Freeform 9"/>
            <p:cNvSpPr>
              <a:spLocks noEditPoints="1"/>
            </p:cNvSpPr>
            <p:nvPr/>
          </p:nvSpPr>
          <p:spPr bwMode="auto">
            <a:xfrm>
              <a:off x="1788810" y="2276744"/>
              <a:ext cx="392113" cy="430213"/>
            </a:xfrm>
            <a:custGeom>
              <a:avLst/>
              <a:gdLst>
                <a:gd name="T0" fmla="*/ 108 w 149"/>
                <a:gd name="T1" fmla="*/ 163 h 163"/>
                <a:gd name="T2" fmla="*/ 35 w 149"/>
                <a:gd name="T3" fmla="*/ 163 h 163"/>
                <a:gd name="T4" fmla="*/ 35 w 149"/>
                <a:gd name="T5" fmla="*/ 158 h 163"/>
                <a:gd name="T6" fmla="*/ 30 w 149"/>
                <a:gd name="T7" fmla="*/ 142 h 163"/>
                <a:gd name="T8" fmla="*/ 21 w 149"/>
                <a:gd name="T9" fmla="*/ 127 h 163"/>
                <a:gd name="T10" fmla="*/ 0 w 149"/>
                <a:gd name="T11" fmla="*/ 74 h 163"/>
                <a:gd name="T12" fmla="*/ 74 w 149"/>
                <a:gd name="T13" fmla="*/ 0 h 163"/>
                <a:gd name="T14" fmla="*/ 149 w 149"/>
                <a:gd name="T15" fmla="*/ 74 h 163"/>
                <a:gd name="T16" fmla="*/ 127 w 149"/>
                <a:gd name="T17" fmla="*/ 127 h 163"/>
                <a:gd name="T18" fmla="*/ 118 w 149"/>
                <a:gd name="T19" fmla="*/ 142 h 163"/>
                <a:gd name="T20" fmla="*/ 114 w 149"/>
                <a:gd name="T21" fmla="*/ 158 h 163"/>
                <a:gd name="T22" fmla="*/ 113 w 149"/>
                <a:gd name="T23" fmla="*/ 163 h 163"/>
                <a:gd name="T24" fmla="*/ 108 w 149"/>
                <a:gd name="T25" fmla="*/ 163 h 163"/>
                <a:gd name="T26" fmla="*/ 46 w 149"/>
                <a:gd name="T27" fmla="*/ 151 h 163"/>
                <a:gd name="T28" fmla="*/ 103 w 149"/>
                <a:gd name="T29" fmla="*/ 151 h 163"/>
                <a:gd name="T30" fmla="*/ 108 w 149"/>
                <a:gd name="T31" fmla="*/ 136 h 163"/>
                <a:gd name="T32" fmla="*/ 117 w 149"/>
                <a:gd name="T33" fmla="*/ 120 h 163"/>
                <a:gd name="T34" fmla="*/ 136 w 149"/>
                <a:gd name="T35" fmla="*/ 74 h 163"/>
                <a:gd name="T36" fmla="*/ 74 w 149"/>
                <a:gd name="T37" fmla="*/ 12 h 163"/>
                <a:gd name="T38" fmla="*/ 12 w 149"/>
                <a:gd name="T39" fmla="*/ 74 h 163"/>
                <a:gd name="T40" fmla="*/ 31 w 149"/>
                <a:gd name="T41" fmla="*/ 120 h 163"/>
                <a:gd name="T42" fmla="*/ 41 w 149"/>
                <a:gd name="T43" fmla="*/ 136 h 163"/>
                <a:gd name="T44" fmla="*/ 46 w 149"/>
                <a:gd name="T45" fmla="*/ 151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9" h="163">
                  <a:moveTo>
                    <a:pt x="108" y="163"/>
                  </a:moveTo>
                  <a:cubicBezTo>
                    <a:pt x="35" y="163"/>
                    <a:pt x="35" y="163"/>
                    <a:pt x="35" y="163"/>
                  </a:cubicBezTo>
                  <a:cubicBezTo>
                    <a:pt x="35" y="158"/>
                    <a:pt x="35" y="158"/>
                    <a:pt x="35" y="158"/>
                  </a:cubicBezTo>
                  <a:cubicBezTo>
                    <a:pt x="34" y="153"/>
                    <a:pt x="32" y="144"/>
                    <a:pt x="30" y="142"/>
                  </a:cubicBezTo>
                  <a:cubicBezTo>
                    <a:pt x="28" y="137"/>
                    <a:pt x="24" y="132"/>
                    <a:pt x="21" y="127"/>
                  </a:cubicBezTo>
                  <a:cubicBezTo>
                    <a:pt x="11" y="112"/>
                    <a:pt x="0" y="95"/>
                    <a:pt x="0" y="74"/>
                  </a:cubicBezTo>
                  <a:cubicBezTo>
                    <a:pt x="0" y="33"/>
                    <a:pt x="33" y="0"/>
                    <a:pt x="74" y="0"/>
                  </a:cubicBezTo>
                  <a:cubicBezTo>
                    <a:pt x="115" y="0"/>
                    <a:pt x="149" y="33"/>
                    <a:pt x="149" y="74"/>
                  </a:cubicBezTo>
                  <a:cubicBezTo>
                    <a:pt x="149" y="95"/>
                    <a:pt x="138" y="112"/>
                    <a:pt x="127" y="127"/>
                  </a:cubicBezTo>
                  <a:cubicBezTo>
                    <a:pt x="124" y="132"/>
                    <a:pt x="121" y="137"/>
                    <a:pt x="118" y="142"/>
                  </a:cubicBezTo>
                  <a:cubicBezTo>
                    <a:pt x="117" y="144"/>
                    <a:pt x="115" y="153"/>
                    <a:pt x="114" y="158"/>
                  </a:cubicBezTo>
                  <a:cubicBezTo>
                    <a:pt x="113" y="163"/>
                    <a:pt x="113" y="163"/>
                    <a:pt x="113" y="163"/>
                  </a:cubicBezTo>
                  <a:lnTo>
                    <a:pt x="108" y="163"/>
                  </a:lnTo>
                  <a:close/>
                  <a:moveTo>
                    <a:pt x="46" y="151"/>
                  </a:moveTo>
                  <a:cubicBezTo>
                    <a:pt x="103" y="151"/>
                    <a:pt x="103" y="151"/>
                    <a:pt x="103" y="151"/>
                  </a:cubicBezTo>
                  <a:cubicBezTo>
                    <a:pt x="104" y="146"/>
                    <a:pt x="105" y="139"/>
                    <a:pt x="108" y="136"/>
                  </a:cubicBezTo>
                  <a:cubicBezTo>
                    <a:pt x="111" y="130"/>
                    <a:pt x="114" y="125"/>
                    <a:pt x="117" y="120"/>
                  </a:cubicBezTo>
                  <a:cubicBezTo>
                    <a:pt x="127" y="106"/>
                    <a:pt x="136" y="92"/>
                    <a:pt x="136" y="74"/>
                  </a:cubicBezTo>
                  <a:cubicBezTo>
                    <a:pt x="136" y="40"/>
                    <a:pt x="109" y="12"/>
                    <a:pt x="74" y="12"/>
                  </a:cubicBezTo>
                  <a:cubicBezTo>
                    <a:pt x="40" y="12"/>
                    <a:pt x="12" y="40"/>
                    <a:pt x="12" y="74"/>
                  </a:cubicBezTo>
                  <a:cubicBezTo>
                    <a:pt x="12" y="92"/>
                    <a:pt x="21" y="106"/>
                    <a:pt x="31" y="120"/>
                  </a:cubicBezTo>
                  <a:cubicBezTo>
                    <a:pt x="35" y="125"/>
                    <a:pt x="38" y="130"/>
                    <a:pt x="41" y="136"/>
                  </a:cubicBezTo>
                  <a:cubicBezTo>
                    <a:pt x="43" y="139"/>
                    <a:pt x="45" y="146"/>
                    <a:pt x="46" y="151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Freeform 10"/>
            <p:cNvSpPr/>
            <p:nvPr/>
          </p:nvSpPr>
          <p:spPr bwMode="auto">
            <a:xfrm>
              <a:off x="1884060" y="2729182"/>
              <a:ext cx="195263" cy="128588"/>
            </a:xfrm>
            <a:custGeom>
              <a:avLst/>
              <a:gdLst>
                <a:gd name="T0" fmla="*/ 0 w 74"/>
                <a:gd name="T1" fmla="*/ 0 h 49"/>
                <a:gd name="T2" fmla="*/ 0 w 74"/>
                <a:gd name="T3" fmla="*/ 20 h 49"/>
                <a:gd name="T4" fmla="*/ 37 w 74"/>
                <a:gd name="T5" fmla="*/ 49 h 49"/>
                <a:gd name="T6" fmla="*/ 41 w 74"/>
                <a:gd name="T7" fmla="*/ 49 h 49"/>
                <a:gd name="T8" fmla="*/ 74 w 74"/>
                <a:gd name="T9" fmla="*/ 20 h 49"/>
                <a:gd name="T10" fmla="*/ 74 w 74"/>
                <a:gd name="T11" fmla="*/ 0 h 49"/>
                <a:gd name="T12" fmla="*/ 0 w 74"/>
                <a:gd name="T13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49">
                  <a:moveTo>
                    <a:pt x="0" y="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36"/>
                    <a:pt x="17" y="49"/>
                    <a:pt x="37" y="49"/>
                  </a:cubicBezTo>
                  <a:cubicBezTo>
                    <a:pt x="41" y="49"/>
                    <a:pt x="41" y="49"/>
                    <a:pt x="41" y="49"/>
                  </a:cubicBezTo>
                  <a:cubicBezTo>
                    <a:pt x="61" y="49"/>
                    <a:pt x="74" y="36"/>
                    <a:pt x="74" y="20"/>
                  </a:cubicBezTo>
                  <a:cubicBezTo>
                    <a:pt x="74" y="0"/>
                    <a:pt x="74" y="0"/>
                    <a:pt x="74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Freeform 11"/>
            <p:cNvSpPr/>
            <p:nvPr/>
          </p:nvSpPr>
          <p:spPr bwMode="auto">
            <a:xfrm>
              <a:off x="1872947" y="2459307"/>
              <a:ext cx="223838" cy="179388"/>
            </a:xfrm>
            <a:custGeom>
              <a:avLst/>
              <a:gdLst>
                <a:gd name="T0" fmla="*/ 83 w 85"/>
                <a:gd name="T1" fmla="*/ 9 h 68"/>
                <a:gd name="T2" fmla="*/ 62 w 85"/>
                <a:gd name="T3" fmla="*/ 66 h 68"/>
                <a:gd name="T4" fmla="*/ 62 w 85"/>
                <a:gd name="T5" fmla="*/ 68 h 68"/>
                <a:gd name="T6" fmla="*/ 52 w 85"/>
                <a:gd name="T7" fmla="*/ 68 h 68"/>
                <a:gd name="T8" fmla="*/ 53 w 85"/>
                <a:gd name="T9" fmla="*/ 66 h 68"/>
                <a:gd name="T10" fmla="*/ 67 w 85"/>
                <a:gd name="T11" fmla="*/ 17 h 68"/>
                <a:gd name="T12" fmla="*/ 67 w 85"/>
                <a:gd name="T13" fmla="*/ 17 h 68"/>
                <a:gd name="T14" fmla="*/ 66 w 85"/>
                <a:gd name="T15" fmla="*/ 17 h 68"/>
                <a:gd name="T16" fmla="*/ 55 w 85"/>
                <a:gd name="T17" fmla="*/ 13 h 68"/>
                <a:gd name="T18" fmla="*/ 44 w 85"/>
                <a:gd name="T19" fmla="*/ 17 h 68"/>
                <a:gd name="T20" fmla="*/ 30 w 85"/>
                <a:gd name="T21" fmla="*/ 12 h 68"/>
                <a:gd name="T22" fmla="*/ 17 w 85"/>
                <a:gd name="T23" fmla="*/ 16 h 68"/>
                <a:gd name="T24" fmla="*/ 30 w 85"/>
                <a:gd name="T25" fmla="*/ 66 h 68"/>
                <a:gd name="T26" fmla="*/ 31 w 85"/>
                <a:gd name="T27" fmla="*/ 68 h 68"/>
                <a:gd name="T28" fmla="*/ 21 w 85"/>
                <a:gd name="T29" fmla="*/ 68 h 68"/>
                <a:gd name="T30" fmla="*/ 21 w 85"/>
                <a:gd name="T31" fmla="*/ 66 h 68"/>
                <a:gd name="T32" fmla="*/ 2 w 85"/>
                <a:gd name="T33" fmla="*/ 9 h 68"/>
                <a:gd name="T34" fmla="*/ 2 w 85"/>
                <a:gd name="T35" fmla="*/ 9 h 68"/>
                <a:gd name="T36" fmla="*/ 1 w 85"/>
                <a:gd name="T37" fmla="*/ 8 h 68"/>
                <a:gd name="T38" fmla="*/ 1 w 85"/>
                <a:gd name="T39" fmla="*/ 8 h 68"/>
                <a:gd name="T40" fmla="*/ 1 w 85"/>
                <a:gd name="T41" fmla="*/ 7 h 68"/>
                <a:gd name="T42" fmla="*/ 2 w 85"/>
                <a:gd name="T43" fmla="*/ 1 h 68"/>
                <a:gd name="T44" fmla="*/ 9 w 85"/>
                <a:gd name="T45" fmla="*/ 3 h 68"/>
                <a:gd name="T46" fmla="*/ 9 w 85"/>
                <a:gd name="T47" fmla="*/ 3 h 68"/>
                <a:gd name="T48" fmla="*/ 16 w 85"/>
                <a:gd name="T49" fmla="*/ 7 h 68"/>
                <a:gd name="T50" fmla="*/ 27 w 85"/>
                <a:gd name="T51" fmla="*/ 2 h 68"/>
                <a:gd name="T52" fmla="*/ 31 w 85"/>
                <a:gd name="T53" fmla="*/ 1 h 68"/>
                <a:gd name="T54" fmla="*/ 34 w 85"/>
                <a:gd name="T55" fmla="*/ 3 h 68"/>
                <a:gd name="T56" fmla="*/ 43 w 85"/>
                <a:gd name="T57" fmla="*/ 8 h 68"/>
                <a:gd name="T58" fmla="*/ 52 w 85"/>
                <a:gd name="T59" fmla="*/ 3 h 68"/>
                <a:gd name="T60" fmla="*/ 55 w 85"/>
                <a:gd name="T61" fmla="*/ 1 h 68"/>
                <a:gd name="T62" fmla="*/ 59 w 85"/>
                <a:gd name="T63" fmla="*/ 3 h 68"/>
                <a:gd name="T64" fmla="*/ 66 w 85"/>
                <a:gd name="T65" fmla="*/ 8 h 68"/>
                <a:gd name="T66" fmla="*/ 66 w 85"/>
                <a:gd name="T67" fmla="*/ 8 h 68"/>
                <a:gd name="T68" fmla="*/ 76 w 85"/>
                <a:gd name="T69" fmla="*/ 3 h 68"/>
                <a:gd name="T70" fmla="*/ 82 w 85"/>
                <a:gd name="T71" fmla="*/ 2 h 68"/>
                <a:gd name="T72" fmla="*/ 83 w 85"/>
                <a:gd name="T73" fmla="*/ 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85" h="68">
                  <a:moveTo>
                    <a:pt x="83" y="9"/>
                  </a:moveTo>
                  <a:cubicBezTo>
                    <a:pt x="71" y="25"/>
                    <a:pt x="64" y="44"/>
                    <a:pt x="62" y="66"/>
                  </a:cubicBezTo>
                  <a:cubicBezTo>
                    <a:pt x="62" y="68"/>
                    <a:pt x="62" y="68"/>
                    <a:pt x="62" y="68"/>
                  </a:cubicBezTo>
                  <a:cubicBezTo>
                    <a:pt x="52" y="68"/>
                    <a:pt x="52" y="68"/>
                    <a:pt x="52" y="68"/>
                  </a:cubicBezTo>
                  <a:cubicBezTo>
                    <a:pt x="53" y="66"/>
                    <a:pt x="53" y="66"/>
                    <a:pt x="53" y="66"/>
                  </a:cubicBezTo>
                  <a:cubicBezTo>
                    <a:pt x="55" y="48"/>
                    <a:pt x="59" y="32"/>
                    <a:pt x="67" y="17"/>
                  </a:cubicBezTo>
                  <a:cubicBezTo>
                    <a:pt x="67" y="17"/>
                    <a:pt x="67" y="17"/>
                    <a:pt x="67" y="17"/>
                  </a:cubicBezTo>
                  <a:cubicBezTo>
                    <a:pt x="66" y="17"/>
                    <a:pt x="66" y="17"/>
                    <a:pt x="66" y="17"/>
                  </a:cubicBezTo>
                  <a:cubicBezTo>
                    <a:pt x="63" y="17"/>
                    <a:pt x="59" y="16"/>
                    <a:pt x="55" y="13"/>
                  </a:cubicBezTo>
                  <a:cubicBezTo>
                    <a:pt x="52" y="16"/>
                    <a:pt x="48" y="17"/>
                    <a:pt x="44" y="17"/>
                  </a:cubicBezTo>
                  <a:cubicBezTo>
                    <a:pt x="39" y="17"/>
                    <a:pt x="34" y="16"/>
                    <a:pt x="30" y="12"/>
                  </a:cubicBezTo>
                  <a:cubicBezTo>
                    <a:pt x="26" y="15"/>
                    <a:pt x="21" y="17"/>
                    <a:pt x="17" y="16"/>
                  </a:cubicBezTo>
                  <a:cubicBezTo>
                    <a:pt x="28" y="38"/>
                    <a:pt x="30" y="59"/>
                    <a:pt x="30" y="66"/>
                  </a:cubicBezTo>
                  <a:cubicBezTo>
                    <a:pt x="31" y="68"/>
                    <a:pt x="31" y="68"/>
                    <a:pt x="31" y="68"/>
                  </a:cubicBezTo>
                  <a:cubicBezTo>
                    <a:pt x="21" y="68"/>
                    <a:pt x="21" y="68"/>
                    <a:pt x="21" y="68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1" y="58"/>
                    <a:pt x="17" y="31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0" y="5"/>
                    <a:pt x="0" y="3"/>
                    <a:pt x="2" y="1"/>
                  </a:cubicBezTo>
                  <a:cubicBezTo>
                    <a:pt x="5" y="0"/>
                    <a:pt x="7" y="1"/>
                    <a:pt x="9" y="3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11" y="5"/>
                    <a:pt x="14" y="7"/>
                    <a:pt x="16" y="7"/>
                  </a:cubicBezTo>
                  <a:cubicBezTo>
                    <a:pt x="20" y="7"/>
                    <a:pt x="23" y="6"/>
                    <a:pt x="27" y="2"/>
                  </a:cubicBezTo>
                  <a:cubicBezTo>
                    <a:pt x="28" y="1"/>
                    <a:pt x="29" y="1"/>
                    <a:pt x="31" y="1"/>
                  </a:cubicBezTo>
                  <a:cubicBezTo>
                    <a:pt x="32" y="1"/>
                    <a:pt x="33" y="2"/>
                    <a:pt x="34" y="3"/>
                  </a:cubicBezTo>
                  <a:cubicBezTo>
                    <a:pt x="37" y="6"/>
                    <a:pt x="40" y="8"/>
                    <a:pt x="43" y="8"/>
                  </a:cubicBezTo>
                  <a:cubicBezTo>
                    <a:pt x="47" y="8"/>
                    <a:pt x="50" y="5"/>
                    <a:pt x="52" y="3"/>
                  </a:cubicBezTo>
                  <a:cubicBezTo>
                    <a:pt x="53" y="2"/>
                    <a:pt x="54" y="1"/>
                    <a:pt x="55" y="1"/>
                  </a:cubicBezTo>
                  <a:cubicBezTo>
                    <a:pt x="57" y="1"/>
                    <a:pt x="58" y="2"/>
                    <a:pt x="59" y="3"/>
                  </a:cubicBezTo>
                  <a:cubicBezTo>
                    <a:pt x="61" y="6"/>
                    <a:pt x="63" y="8"/>
                    <a:pt x="66" y="8"/>
                  </a:cubicBezTo>
                  <a:cubicBezTo>
                    <a:pt x="66" y="8"/>
                    <a:pt x="66" y="8"/>
                    <a:pt x="66" y="8"/>
                  </a:cubicBezTo>
                  <a:cubicBezTo>
                    <a:pt x="70" y="8"/>
                    <a:pt x="73" y="6"/>
                    <a:pt x="76" y="3"/>
                  </a:cubicBezTo>
                  <a:cubicBezTo>
                    <a:pt x="78" y="1"/>
                    <a:pt x="81" y="1"/>
                    <a:pt x="82" y="2"/>
                  </a:cubicBezTo>
                  <a:cubicBezTo>
                    <a:pt x="84" y="4"/>
                    <a:pt x="85" y="7"/>
                    <a:pt x="83" y="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8" name="Freeform 13"/>
          <p:cNvSpPr>
            <a:spLocks noEditPoints="1"/>
          </p:cNvSpPr>
          <p:nvPr/>
        </p:nvSpPr>
        <p:spPr bwMode="auto">
          <a:xfrm>
            <a:off x="7406617" y="5342954"/>
            <a:ext cx="425562" cy="728974"/>
          </a:xfrm>
          <a:custGeom>
            <a:avLst/>
            <a:gdLst>
              <a:gd name="T0" fmla="*/ 73 w 130"/>
              <a:gd name="T1" fmla="*/ 98 h 222"/>
              <a:gd name="T2" fmla="*/ 118 w 130"/>
              <a:gd name="T3" fmla="*/ 116 h 222"/>
              <a:gd name="T4" fmla="*/ 130 w 130"/>
              <a:gd name="T5" fmla="*/ 149 h 222"/>
              <a:gd name="T6" fmla="*/ 115 w 130"/>
              <a:gd name="T7" fmla="*/ 186 h 222"/>
              <a:gd name="T8" fmla="*/ 73 w 130"/>
              <a:gd name="T9" fmla="*/ 203 h 222"/>
              <a:gd name="T10" fmla="*/ 73 w 130"/>
              <a:gd name="T11" fmla="*/ 222 h 222"/>
              <a:gd name="T12" fmla="*/ 58 w 130"/>
              <a:gd name="T13" fmla="*/ 222 h 222"/>
              <a:gd name="T14" fmla="*/ 58 w 130"/>
              <a:gd name="T15" fmla="*/ 203 h 222"/>
              <a:gd name="T16" fmla="*/ 0 w 130"/>
              <a:gd name="T17" fmla="*/ 150 h 222"/>
              <a:gd name="T18" fmla="*/ 26 w 130"/>
              <a:gd name="T19" fmla="*/ 150 h 222"/>
              <a:gd name="T20" fmla="*/ 58 w 130"/>
              <a:gd name="T21" fmla="*/ 185 h 222"/>
              <a:gd name="T22" fmla="*/ 58 w 130"/>
              <a:gd name="T23" fmla="*/ 117 h 222"/>
              <a:gd name="T24" fmla="*/ 4 w 130"/>
              <a:gd name="T25" fmla="*/ 69 h 222"/>
              <a:gd name="T26" fmla="*/ 19 w 130"/>
              <a:gd name="T27" fmla="*/ 34 h 222"/>
              <a:gd name="T28" fmla="*/ 58 w 130"/>
              <a:gd name="T29" fmla="*/ 19 h 222"/>
              <a:gd name="T30" fmla="*/ 58 w 130"/>
              <a:gd name="T31" fmla="*/ 0 h 222"/>
              <a:gd name="T32" fmla="*/ 73 w 130"/>
              <a:gd name="T33" fmla="*/ 0 h 222"/>
              <a:gd name="T34" fmla="*/ 73 w 130"/>
              <a:gd name="T35" fmla="*/ 19 h 222"/>
              <a:gd name="T36" fmla="*/ 125 w 130"/>
              <a:gd name="T37" fmla="*/ 63 h 222"/>
              <a:gd name="T38" fmla="*/ 99 w 130"/>
              <a:gd name="T39" fmla="*/ 63 h 222"/>
              <a:gd name="T40" fmla="*/ 73 w 130"/>
              <a:gd name="T41" fmla="*/ 37 h 222"/>
              <a:gd name="T42" fmla="*/ 73 w 130"/>
              <a:gd name="T43" fmla="*/ 98 h 222"/>
              <a:gd name="T44" fmla="*/ 58 w 130"/>
              <a:gd name="T45" fmla="*/ 96 h 222"/>
              <a:gd name="T46" fmla="*/ 58 w 130"/>
              <a:gd name="T47" fmla="*/ 37 h 222"/>
              <a:gd name="T48" fmla="*/ 30 w 130"/>
              <a:gd name="T49" fmla="*/ 67 h 222"/>
              <a:gd name="T50" fmla="*/ 38 w 130"/>
              <a:gd name="T51" fmla="*/ 86 h 222"/>
              <a:gd name="T52" fmla="*/ 58 w 130"/>
              <a:gd name="T53" fmla="*/ 96 h 222"/>
              <a:gd name="T54" fmla="*/ 73 w 130"/>
              <a:gd name="T55" fmla="*/ 185 h 222"/>
              <a:gd name="T56" fmla="*/ 104 w 130"/>
              <a:gd name="T57" fmla="*/ 150 h 222"/>
              <a:gd name="T58" fmla="*/ 97 w 130"/>
              <a:gd name="T59" fmla="*/ 131 h 222"/>
              <a:gd name="T60" fmla="*/ 73 w 130"/>
              <a:gd name="T61" fmla="*/ 120 h 222"/>
              <a:gd name="T62" fmla="*/ 73 w 130"/>
              <a:gd name="T63" fmla="*/ 185 h 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130" h="222">
                <a:moveTo>
                  <a:pt x="73" y="98"/>
                </a:moveTo>
                <a:cubicBezTo>
                  <a:pt x="95" y="103"/>
                  <a:pt x="110" y="109"/>
                  <a:pt x="118" y="116"/>
                </a:cubicBezTo>
                <a:cubicBezTo>
                  <a:pt x="126" y="124"/>
                  <a:pt x="130" y="135"/>
                  <a:pt x="130" y="149"/>
                </a:cubicBezTo>
                <a:cubicBezTo>
                  <a:pt x="130" y="163"/>
                  <a:pt x="125" y="175"/>
                  <a:pt x="115" y="186"/>
                </a:cubicBezTo>
                <a:cubicBezTo>
                  <a:pt x="105" y="196"/>
                  <a:pt x="91" y="202"/>
                  <a:pt x="73" y="203"/>
                </a:cubicBezTo>
                <a:cubicBezTo>
                  <a:pt x="73" y="222"/>
                  <a:pt x="73" y="222"/>
                  <a:pt x="73" y="222"/>
                </a:cubicBezTo>
                <a:cubicBezTo>
                  <a:pt x="58" y="222"/>
                  <a:pt x="58" y="222"/>
                  <a:pt x="58" y="222"/>
                </a:cubicBezTo>
                <a:cubicBezTo>
                  <a:pt x="58" y="203"/>
                  <a:pt x="58" y="203"/>
                  <a:pt x="58" y="203"/>
                </a:cubicBezTo>
                <a:cubicBezTo>
                  <a:pt x="22" y="200"/>
                  <a:pt x="2" y="182"/>
                  <a:pt x="0" y="150"/>
                </a:cubicBezTo>
                <a:cubicBezTo>
                  <a:pt x="26" y="150"/>
                  <a:pt x="26" y="150"/>
                  <a:pt x="26" y="150"/>
                </a:cubicBezTo>
                <a:cubicBezTo>
                  <a:pt x="28" y="170"/>
                  <a:pt x="39" y="182"/>
                  <a:pt x="58" y="185"/>
                </a:cubicBezTo>
                <a:cubicBezTo>
                  <a:pt x="58" y="117"/>
                  <a:pt x="58" y="117"/>
                  <a:pt x="58" y="117"/>
                </a:cubicBezTo>
                <a:cubicBezTo>
                  <a:pt x="22" y="110"/>
                  <a:pt x="4" y="94"/>
                  <a:pt x="4" y="69"/>
                </a:cubicBezTo>
                <a:cubicBezTo>
                  <a:pt x="4" y="54"/>
                  <a:pt x="9" y="43"/>
                  <a:pt x="19" y="34"/>
                </a:cubicBezTo>
                <a:cubicBezTo>
                  <a:pt x="28" y="25"/>
                  <a:pt x="42" y="20"/>
                  <a:pt x="58" y="19"/>
                </a:cubicBezTo>
                <a:cubicBezTo>
                  <a:pt x="58" y="0"/>
                  <a:pt x="58" y="0"/>
                  <a:pt x="58" y="0"/>
                </a:cubicBezTo>
                <a:cubicBezTo>
                  <a:pt x="73" y="0"/>
                  <a:pt x="73" y="0"/>
                  <a:pt x="73" y="0"/>
                </a:cubicBezTo>
                <a:cubicBezTo>
                  <a:pt x="73" y="19"/>
                  <a:pt x="73" y="19"/>
                  <a:pt x="73" y="19"/>
                </a:cubicBezTo>
                <a:cubicBezTo>
                  <a:pt x="105" y="21"/>
                  <a:pt x="122" y="35"/>
                  <a:pt x="125" y="63"/>
                </a:cubicBezTo>
                <a:cubicBezTo>
                  <a:pt x="99" y="63"/>
                  <a:pt x="99" y="63"/>
                  <a:pt x="99" y="63"/>
                </a:cubicBezTo>
                <a:cubicBezTo>
                  <a:pt x="98" y="48"/>
                  <a:pt x="89" y="39"/>
                  <a:pt x="73" y="37"/>
                </a:cubicBezTo>
                <a:lnTo>
                  <a:pt x="73" y="98"/>
                </a:lnTo>
                <a:close/>
                <a:moveTo>
                  <a:pt x="58" y="96"/>
                </a:moveTo>
                <a:cubicBezTo>
                  <a:pt x="58" y="37"/>
                  <a:pt x="58" y="37"/>
                  <a:pt x="58" y="37"/>
                </a:cubicBezTo>
                <a:cubicBezTo>
                  <a:pt x="39" y="40"/>
                  <a:pt x="30" y="50"/>
                  <a:pt x="30" y="67"/>
                </a:cubicBezTo>
                <a:cubicBezTo>
                  <a:pt x="30" y="76"/>
                  <a:pt x="33" y="82"/>
                  <a:pt x="38" y="86"/>
                </a:cubicBezTo>
                <a:cubicBezTo>
                  <a:pt x="43" y="91"/>
                  <a:pt x="50" y="94"/>
                  <a:pt x="58" y="96"/>
                </a:cubicBezTo>
                <a:close/>
                <a:moveTo>
                  <a:pt x="73" y="185"/>
                </a:moveTo>
                <a:cubicBezTo>
                  <a:pt x="93" y="182"/>
                  <a:pt x="104" y="171"/>
                  <a:pt x="104" y="150"/>
                </a:cubicBezTo>
                <a:cubicBezTo>
                  <a:pt x="104" y="142"/>
                  <a:pt x="102" y="135"/>
                  <a:pt x="97" y="131"/>
                </a:cubicBezTo>
                <a:cubicBezTo>
                  <a:pt x="93" y="126"/>
                  <a:pt x="85" y="122"/>
                  <a:pt x="73" y="120"/>
                </a:cubicBezTo>
                <a:lnTo>
                  <a:pt x="73" y="18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9" name="Freeform 19"/>
          <p:cNvSpPr>
            <a:spLocks noEditPoints="1"/>
          </p:cNvSpPr>
          <p:nvPr/>
        </p:nvSpPr>
        <p:spPr bwMode="auto">
          <a:xfrm>
            <a:off x="4004280" y="4297947"/>
            <a:ext cx="599992" cy="600802"/>
          </a:xfrm>
          <a:custGeom>
            <a:avLst/>
            <a:gdLst>
              <a:gd name="T0" fmla="*/ 281 w 311"/>
              <a:gd name="T1" fmla="*/ 130 h 312"/>
              <a:gd name="T2" fmla="*/ 311 w 311"/>
              <a:gd name="T3" fmla="*/ 116 h 312"/>
              <a:gd name="T4" fmla="*/ 294 w 311"/>
              <a:gd name="T5" fmla="*/ 75 h 312"/>
              <a:gd name="T6" fmla="*/ 263 w 311"/>
              <a:gd name="T7" fmla="*/ 86 h 312"/>
              <a:gd name="T8" fmla="*/ 226 w 311"/>
              <a:gd name="T9" fmla="*/ 48 h 312"/>
              <a:gd name="T10" fmla="*/ 237 w 311"/>
              <a:gd name="T11" fmla="*/ 17 h 312"/>
              <a:gd name="T12" fmla="*/ 197 w 311"/>
              <a:gd name="T13" fmla="*/ 0 h 312"/>
              <a:gd name="T14" fmla="*/ 183 w 311"/>
              <a:gd name="T15" fmla="*/ 30 h 312"/>
              <a:gd name="T16" fmla="*/ 129 w 311"/>
              <a:gd name="T17" fmla="*/ 30 h 312"/>
              <a:gd name="T18" fmla="*/ 115 w 311"/>
              <a:gd name="T19" fmla="*/ 0 h 312"/>
              <a:gd name="T20" fmla="*/ 75 w 311"/>
              <a:gd name="T21" fmla="*/ 17 h 312"/>
              <a:gd name="T22" fmla="*/ 86 w 311"/>
              <a:gd name="T23" fmla="*/ 48 h 312"/>
              <a:gd name="T24" fmla="*/ 48 w 311"/>
              <a:gd name="T25" fmla="*/ 85 h 312"/>
              <a:gd name="T26" fmla="*/ 17 w 311"/>
              <a:gd name="T27" fmla="*/ 74 h 312"/>
              <a:gd name="T28" fmla="*/ 0 w 311"/>
              <a:gd name="T29" fmla="*/ 114 h 312"/>
              <a:gd name="T30" fmla="*/ 30 w 311"/>
              <a:gd name="T31" fmla="*/ 129 h 312"/>
              <a:gd name="T32" fmla="*/ 30 w 311"/>
              <a:gd name="T33" fmla="*/ 182 h 312"/>
              <a:gd name="T34" fmla="*/ 0 w 311"/>
              <a:gd name="T35" fmla="*/ 196 h 312"/>
              <a:gd name="T36" fmla="*/ 16 w 311"/>
              <a:gd name="T37" fmla="*/ 236 h 312"/>
              <a:gd name="T38" fmla="*/ 47 w 311"/>
              <a:gd name="T39" fmla="*/ 225 h 312"/>
              <a:gd name="T40" fmla="*/ 85 w 311"/>
              <a:gd name="T41" fmla="*/ 263 h 312"/>
              <a:gd name="T42" fmla="*/ 73 w 311"/>
              <a:gd name="T43" fmla="*/ 294 h 312"/>
              <a:gd name="T44" fmla="*/ 114 w 311"/>
              <a:gd name="T45" fmla="*/ 311 h 312"/>
              <a:gd name="T46" fmla="*/ 128 w 311"/>
              <a:gd name="T47" fmla="*/ 281 h 312"/>
              <a:gd name="T48" fmla="*/ 181 w 311"/>
              <a:gd name="T49" fmla="*/ 282 h 312"/>
              <a:gd name="T50" fmla="*/ 195 w 311"/>
              <a:gd name="T51" fmla="*/ 312 h 312"/>
              <a:gd name="T52" fmla="*/ 236 w 311"/>
              <a:gd name="T53" fmla="*/ 295 h 312"/>
              <a:gd name="T54" fmla="*/ 225 w 311"/>
              <a:gd name="T55" fmla="*/ 264 h 312"/>
              <a:gd name="T56" fmla="*/ 263 w 311"/>
              <a:gd name="T57" fmla="*/ 226 h 312"/>
              <a:gd name="T58" fmla="*/ 294 w 311"/>
              <a:gd name="T59" fmla="*/ 238 h 312"/>
              <a:gd name="T60" fmla="*/ 311 w 311"/>
              <a:gd name="T61" fmla="*/ 197 h 312"/>
              <a:gd name="T62" fmla="*/ 281 w 311"/>
              <a:gd name="T63" fmla="*/ 183 h 312"/>
              <a:gd name="T64" fmla="*/ 281 w 311"/>
              <a:gd name="T65" fmla="*/ 130 h 312"/>
              <a:gd name="T66" fmla="*/ 155 w 311"/>
              <a:gd name="T67" fmla="*/ 254 h 312"/>
              <a:gd name="T68" fmla="*/ 57 w 311"/>
              <a:gd name="T69" fmla="*/ 156 h 312"/>
              <a:gd name="T70" fmla="*/ 155 w 311"/>
              <a:gd name="T71" fmla="*/ 57 h 312"/>
              <a:gd name="T72" fmla="*/ 254 w 311"/>
              <a:gd name="T73" fmla="*/ 156 h 312"/>
              <a:gd name="T74" fmla="*/ 155 w 311"/>
              <a:gd name="T75" fmla="*/ 254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311" h="312">
                <a:moveTo>
                  <a:pt x="281" y="130"/>
                </a:moveTo>
                <a:cubicBezTo>
                  <a:pt x="311" y="116"/>
                  <a:pt x="311" y="116"/>
                  <a:pt x="311" y="116"/>
                </a:cubicBezTo>
                <a:cubicBezTo>
                  <a:pt x="294" y="75"/>
                  <a:pt x="294" y="75"/>
                  <a:pt x="294" y="75"/>
                </a:cubicBezTo>
                <a:cubicBezTo>
                  <a:pt x="263" y="86"/>
                  <a:pt x="263" y="86"/>
                  <a:pt x="263" y="86"/>
                </a:cubicBezTo>
                <a:cubicBezTo>
                  <a:pt x="253" y="71"/>
                  <a:pt x="240" y="58"/>
                  <a:pt x="226" y="48"/>
                </a:cubicBezTo>
                <a:cubicBezTo>
                  <a:pt x="237" y="17"/>
                  <a:pt x="237" y="17"/>
                  <a:pt x="237" y="17"/>
                </a:cubicBezTo>
                <a:cubicBezTo>
                  <a:pt x="197" y="0"/>
                  <a:pt x="197" y="0"/>
                  <a:pt x="197" y="0"/>
                </a:cubicBezTo>
                <a:cubicBezTo>
                  <a:pt x="183" y="30"/>
                  <a:pt x="183" y="30"/>
                  <a:pt x="183" y="30"/>
                </a:cubicBezTo>
                <a:cubicBezTo>
                  <a:pt x="165" y="27"/>
                  <a:pt x="147" y="26"/>
                  <a:pt x="129" y="30"/>
                </a:cubicBezTo>
                <a:cubicBezTo>
                  <a:pt x="115" y="0"/>
                  <a:pt x="115" y="0"/>
                  <a:pt x="115" y="0"/>
                </a:cubicBezTo>
                <a:cubicBezTo>
                  <a:pt x="75" y="17"/>
                  <a:pt x="75" y="17"/>
                  <a:pt x="75" y="17"/>
                </a:cubicBezTo>
                <a:cubicBezTo>
                  <a:pt x="86" y="48"/>
                  <a:pt x="86" y="48"/>
                  <a:pt x="86" y="48"/>
                </a:cubicBezTo>
                <a:cubicBezTo>
                  <a:pt x="70" y="58"/>
                  <a:pt x="58" y="71"/>
                  <a:pt x="48" y="85"/>
                </a:cubicBezTo>
                <a:cubicBezTo>
                  <a:pt x="17" y="74"/>
                  <a:pt x="17" y="74"/>
                  <a:pt x="17" y="74"/>
                </a:cubicBezTo>
                <a:cubicBezTo>
                  <a:pt x="0" y="114"/>
                  <a:pt x="0" y="114"/>
                  <a:pt x="0" y="114"/>
                </a:cubicBezTo>
                <a:cubicBezTo>
                  <a:pt x="30" y="129"/>
                  <a:pt x="30" y="129"/>
                  <a:pt x="30" y="129"/>
                </a:cubicBezTo>
                <a:cubicBezTo>
                  <a:pt x="26" y="146"/>
                  <a:pt x="26" y="164"/>
                  <a:pt x="30" y="182"/>
                </a:cubicBezTo>
                <a:cubicBezTo>
                  <a:pt x="0" y="196"/>
                  <a:pt x="0" y="196"/>
                  <a:pt x="0" y="196"/>
                </a:cubicBezTo>
                <a:cubicBezTo>
                  <a:pt x="16" y="236"/>
                  <a:pt x="16" y="236"/>
                  <a:pt x="16" y="236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57" y="241"/>
                  <a:pt x="70" y="253"/>
                  <a:pt x="85" y="263"/>
                </a:cubicBezTo>
                <a:cubicBezTo>
                  <a:pt x="73" y="294"/>
                  <a:pt x="73" y="294"/>
                  <a:pt x="73" y="294"/>
                </a:cubicBezTo>
                <a:cubicBezTo>
                  <a:pt x="114" y="311"/>
                  <a:pt x="114" y="311"/>
                  <a:pt x="114" y="311"/>
                </a:cubicBezTo>
                <a:cubicBezTo>
                  <a:pt x="128" y="281"/>
                  <a:pt x="128" y="281"/>
                  <a:pt x="128" y="281"/>
                </a:cubicBezTo>
                <a:cubicBezTo>
                  <a:pt x="145" y="285"/>
                  <a:pt x="163" y="285"/>
                  <a:pt x="181" y="282"/>
                </a:cubicBezTo>
                <a:cubicBezTo>
                  <a:pt x="195" y="312"/>
                  <a:pt x="195" y="312"/>
                  <a:pt x="195" y="312"/>
                </a:cubicBezTo>
                <a:cubicBezTo>
                  <a:pt x="236" y="295"/>
                  <a:pt x="236" y="295"/>
                  <a:pt x="236" y="295"/>
                </a:cubicBezTo>
                <a:cubicBezTo>
                  <a:pt x="225" y="264"/>
                  <a:pt x="225" y="264"/>
                  <a:pt x="225" y="264"/>
                </a:cubicBezTo>
                <a:cubicBezTo>
                  <a:pt x="240" y="254"/>
                  <a:pt x="253" y="241"/>
                  <a:pt x="263" y="226"/>
                </a:cubicBezTo>
                <a:cubicBezTo>
                  <a:pt x="294" y="238"/>
                  <a:pt x="294" y="238"/>
                  <a:pt x="294" y="238"/>
                </a:cubicBezTo>
                <a:cubicBezTo>
                  <a:pt x="311" y="197"/>
                  <a:pt x="311" y="197"/>
                  <a:pt x="311" y="197"/>
                </a:cubicBezTo>
                <a:cubicBezTo>
                  <a:pt x="281" y="183"/>
                  <a:pt x="281" y="183"/>
                  <a:pt x="281" y="183"/>
                </a:cubicBezTo>
                <a:cubicBezTo>
                  <a:pt x="285" y="166"/>
                  <a:pt x="285" y="148"/>
                  <a:pt x="281" y="130"/>
                </a:cubicBezTo>
                <a:close/>
                <a:moveTo>
                  <a:pt x="155" y="254"/>
                </a:moveTo>
                <a:cubicBezTo>
                  <a:pt x="101" y="254"/>
                  <a:pt x="57" y="210"/>
                  <a:pt x="57" y="156"/>
                </a:cubicBezTo>
                <a:cubicBezTo>
                  <a:pt x="57" y="101"/>
                  <a:pt x="101" y="57"/>
                  <a:pt x="155" y="57"/>
                </a:cubicBezTo>
                <a:cubicBezTo>
                  <a:pt x="210" y="57"/>
                  <a:pt x="254" y="101"/>
                  <a:pt x="254" y="156"/>
                </a:cubicBezTo>
                <a:cubicBezTo>
                  <a:pt x="254" y="210"/>
                  <a:pt x="210" y="254"/>
                  <a:pt x="155" y="25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0" name="组合 39"/>
          <p:cNvGrpSpPr/>
          <p:nvPr/>
        </p:nvGrpSpPr>
        <p:grpSpPr>
          <a:xfrm>
            <a:off x="4018649" y="1776691"/>
            <a:ext cx="571254" cy="549364"/>
            <a:chOff x="2607983" y="4241292"/>
            <a:chExt cx="490600" cy="471805"/>
          </a:xfrm>
        </p:grpSpPr>
        <p:sp>
          <p:nvSpPr>
            <p:cNvPr id="41" name="Oval 131"/>
            <p:cNvSpPr>
              <a:spLocks noChangeArrowheads="1"/>
            </p:cNvSpPr>
            <p:nvPr/>
          </p:nvSpPr>
          <p:spPr bwMode="auto">
            <a:xfrm>
              <a:off x="2742898" y="4241292"/>
              <a:ext cx="220770" cy="22359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42" name="Freeform 134"/>
            <p:cNvSpPr/>
            <p:nvPr/>
          </p:nvSpPr>
          <p:spPr bwMode="auto">
            <a:xfrm>
              <a:off x="2607983" y="4499759"/>
              <a:ext cx="490600" cy="213338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5648110" y="2354682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648110" y="3576432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5670196" y="4728753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5670196" y="5943230"/>
            <a:ext cx="61889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24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24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47" name="矩形 46"/>
          <p:cNvSpPr/>
          <p:nvPr/>
        </p:nvSpPr>
        <p:spPr>
          <a:xfrm>
            <a:off x="5306221" y="1924314"/>
            <a:ext cx="13660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Content title</a:t>
            </a:r>
            <a:endParaRPr lang="zh-CN" altLang="en-US" sz="1600" dirty="0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5306221" y="3230102"/>
            <a:ext cx="13660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Content title</a:t>
            </a:r>
            <a:endParaRPr lang="zh-CN" altLang="en-US" sz="1600" dirty="0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5319021" y="4383158"/>
            <a:ext cx="13660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Content title</a:t>
            </a:r>
            <a:endParaRPr lang="zh-CN" altLang="en-US" sz="1600" dirty="0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0" name="矩形 49"/>
          <p:cNvSpPr/>
          <p:nvPr/>
        </p:nvSpPr>
        <p:spPr>
          <a:xfrm>
            <a:off x="5319021" y="5688946"/>
            <a:ext cx="13660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Content title</a:t>
            </a:r>
            <a:endParaRPr lang="zh-CN" altLang="en-US" sz="1600" dirty="0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1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725498" y="2680957"/>
            <a:ext cx="21912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249309" y="1508815"/>
            <a:ext cx="226286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3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725498" y="4966819"/>
            <a:ext cx="2191276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4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249309" y="4013572"/>
            <a:ext cx="2262862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 p14:presetBounceEnd="50000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 p14:presetBounceEnd="50000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50000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5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50000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2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2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1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2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grpId="0" nodeType="withEffect" p14:presetBounceEnd="5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35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36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7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9" dur="10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2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5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6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8" dur="10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9" grpId="0" animBg="1"/>
          <p:bldP spid="31" grpId="0" animBg="1"/>
          <p:bldP spid="33" grpId="0" animBg="1"/>
          <p:bldP spid="38" grpId="0" animBg="1"/>
          <p:bldP spid="39" grpId="0" animBg="1"/>
          <p:bldP spid="43" grpId="0"/>
          <p:bldP spid="44" grpId="0"/>
          <p:bldP spid="45" grpId="0"/>
          <p:bldP spid="46" grpId="0"/>
          <p:bldP spid="47" grpId="0"/>
          <p:bldP spid="48" grpId="0"/>
          <p:bldP spid="49" grpId="0"/>
          <p:bldP spid="50" grpId="0"/>
          <p:bldP spid="51" grpId="0"/>
          <p:bldP spid="52" grpId="0"/>
          <p:bldP spid="53" grpId="0"/>
          <p:bldP spid="54" grpId="0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10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1000" fill="hold"/>
                                            <p:tgtEl>
                                              <p:spTgt spid="2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8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2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1000" fill="hold"/>
                                            <p:tgtEl>
                                              <p:spTgt spid="2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4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4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9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4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1" dur="500"/>
                                            <p:tgtEl>
                                              <p:spTgt spid="4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4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5" dur="500" fill="hold"/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6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9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0" dur="500" fill="hold"/>
                                            <p:tgtEl>
                                              <p:spTgt spid="47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1" dur="500"/>
                                            <p:tgtEl>
                                              <p:spTgt spid="4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4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4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6" dur="500"/>
                                            <p:tgtEl>
                                              <p:spTgt spid="4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6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9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0" dur="500" fill="hold"/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1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4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5" dur="500" fill="hold"/>
                                            <p:tgtEl>
                                              <p:spTgt spid="5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6" dur="500"/>
                                            <p:tgtEl>
                                              <p:spTgt spid="5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77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7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9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1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2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4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6" dur="500"/>
                                            <p:tgtEl>
                                              <p:spTgt spid="3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7" presetID="53" presetClass="entr" presetSubtype="16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8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1" dur="500"/>
                                            <p:tgtEl>
                                              <p:spTgt spid="3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2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4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6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7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9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99" dur="1000"/>
                                            <p:tgtEl>
                                              <p:spTgt spid="5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0" presetID="22" presetClass="entr" presetSubtype="2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right)">
                                          <p:cBhvr>
                                            <p:cTn id="102" dur="1000"/>
                                            <p:tgtEl>
                                              <p:spTgt spid="5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3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5" dur="1000"/>
                                            <p:tgtEl>
                                              <p:spTgt spid="5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06" presetID="22" presetClass="entr" presetSubtype="8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10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108" dur="1000"/>
                                            <p:tgtEl>
                                              <p:spTgt spid="5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9" grpId="0" animBg="1"/>
          <p:bldP spid="20" grpId="0" animBg="1"/>
          <p:bldP spid="21" grpId="0" animBg="1"/>
          <p:bldP spid="22" grpId="0" animBg="1"/>
          <p:bldP spid="23" grpId="0" animBg="1"/>
          <p:bldP spid="29" grpId="0" animBg="1"/>
          <p:bldP spid="31" grpId="0" animBg="1"/>
          <p:bldP spid="33" grpId="0" animBg="1"/>
          <p:bldP spid="38" grpId="0" animBg="1"/>
          <p:bldP spid="39" grpId="0" animBg="1"/>
          <p:bldP spid="43" grpId="0"/>
          <p:bldP spid="44" grpId="0"/>
          <p:bldP spid="45" grpId="0"/>
          <p:bldP spid="46" grpId="0"/>
          <p:bldP spid="47" grpId="0"/>
          <p:bldP spid="48" grpId="0"/>
          <p:bldP spid="49" grpId="0"/>
          <p:bldP spid="50" grpId="0"/>
          <p:bldP spid="51" grpId="0"/>
          <p:bldP spid="52" grpId="0"/>
          <p:bldP spid="53" grpId="0"/>
          <p:bldP spid="54" grpId="0"/>
        </p:bldLst>
      </p:timing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任意多边形 10"/>
          <p:cNvSpPr/>
          <p:nvPr/>
        </p:nvSpPr>
        <p:spPr>
          <a:xfrm>
            <a:off x="4493712" y="1767686"/>
            <a:ext cx="1272313" cy="1257421"/>
          </a:xfrm>
          <a:custGeom>
            <a:avLst/>
            <a:gdLst>
              <a:gd name="connsiteX0" fmla="*/ 1170878 w 1176453"/>
              <a:gd name="connsiteY0" fmla="*/ 741556 h 1143000"/>
              <a:gd name="connsiteX1" fmla="*/ 585439 w 1176453"/>
              <a:gd name="connsiteY1" fmla="*/ 0 h 1143000"/>
              <a:gd name="connsiteX2" fmla="*/ 390292 w 1176453"/>
              <a:gd name="connsiteY2" fmla="*/ 22302 h 1143000"/>
              <a:gd name="connsiteX3" fmla="*/ 0 w 1176453"/>
              <a:gd name="connsiteY3" fmla="*/ 998034 h 1143000"/>
              <a:gd name="connsiteX4" fmla="*/ 117087 w 1176453"/>
              <a:gd name="connsiteY4" fmla="*/ 1143000 h 1143000"/>
              <a:gd name="connsiteX5" fmla="*/ 1020336 w 1176453"/>
              <a:gd name="connsiteY5" fmla="*/ 1143000 h 1143000"/>
              <a:gd name="connsiteX6" fmla="*/ 1137424 w 1176453"/>
              <a:gd name="connsiteY6" fmla="*/ 1042639 h 1143000"/>
              <a:gd name="connsiteX7" fmla="*/ 1176453 w 1176453"/>
              <a:gd name="connsiteY7" fmla="*/ 841917 h 1143000"/>
              <a:gd name="connsiteX8" fmla="*/ 1170878 w 1176453"/>
              <a:gd name="connsiteY8" fmla="*/ 741556 h 1143000"/>
              <a:gd name="connsiteX0-1" fmla="*/ 1170878 w 1176453"/>
              <a:gd name="connsiteY0-2" fmla="*/ 741556 h 1143000"/>
              <a:gd name="connsiteX1-3" fmla="*/ 585439 w 1176453"/>
              <a:gd name="connsiteY1-4" fmla="*/ 0 h 1143000"/>
              <a:gd name="connsiteX2-5" fmla="*/ 390292 w 1176453"/>
              <a:gd name="connsiteY2-6" fmla="*/ 22302 h 1143000"/>
              <a:gd name="connsiteX3-7" fmla="*/ 0 w 1176453"/>
              <a:gd name="connsiteY3-8" fmla="*/ 998034 h 1143000"/>
              <a:gd name="connsiteX4-9" fmla="*/ 117087 w 1176453"/>
              <a:gd name="connsiteY4-10" fmla="*/ 1143000 h 1143000"/>
              <a:gd name="connsiteX5-11" fmla="*/ 1020336 w 1176453"/>
              <a:gd name="connsiteY5-12" fmla="*/ 1143000 h 1143000"/>
              <a:gd name="connsiteX6-13" fmla="*/ 1137424 w 1176453"/>
              <a:gd name="connsiteY6-14" fmla="*/ 1042639 h 1143000"/>
              <a:gd name="connsiteX7-15" fmla="*/ 1176453 w 1176453"/>
              <a:gd name="connsiteY7-16" fmla="*/ 841917 h 1143000"/>
              <a:gd name="connsiteX8-17" fmla="*/ 1170878 w 1176453"/>
              <a:gd name="connsiteY8-18" fmla="*/ 741556 h 1143000"/>
              <a:gd name="connsiteX0-19" fmla="*/ 1170878 w 1176453"/>
              <a:gd name="connsiteY0-20" fmla="*/ 741556 h 1143000"/>
              <a:gd name="connsiteX1-21" fmla="*/ 585439 w 1176453"/>
              <a:gd name="connsiteY1-22" fmla="*/ 0 h 1143000"/>
              <a:gd name="connsiteX2-23" fmla="*/ 390292 w 1176453"/>
              <a:gd name="connsiteY2-24" fmla="*/ 22302 h 1143000"/>
              <a:gd name="connsiteX3-25" fmla="*/ 0 w 1176453"/>
              <a:gd name="connsiteY3-26" fmla="*/ 998034 h 1143000"/>
              <a:gd name="connsiteX4-27" fmla="*/ 117087 w 1176453"/>
              <a:gd name="connsiteY4-28" fmla="*/ 1143000 h 1143000"/>
              <a:gd name="connsiteX5-29" fmla="*/ 1020336 w 1176453"/>
              <a:gd name="connsiteY5-30" fmla="*/ 1143000 h 1143000"/>
              <a:gd name="connsiteX6-31" fmla="*/ 1137424 w 1176453"/>
              <a:gd name="connsiteY6-32" fmla="*/ 1042639 h 1143000"/>
              <a:gd name="connsiteX7-33" fmla="*/ 1176453 w 1176453"/>
              <a:gd name="connsiteY7-34" fmla="*/ 841917 h 1143000"/>
              <a:gd name="connsiteX8-35" fmla="*/ 1170878 w 1176453"/>
              <a:gd name="connsiteY8-36" fmla="*/ 741556 h 1143000"/>
              <a:gd name="connsiteX0-37" fmla="*/ 1170878 w 1176453"/>
              <a:gd name="connsiteY0-38" fmla="*/ 754669 h 1156113"/>
              <a:gd name="connsiteX1-39" fmla="*/ 585439 w 1176453"/>
              <a:gd name="connsiteY1-40" fmla="*/ 13113 h 1156113"/>
              <a:gd name="connsiteX2-41" fmla="*/ 390292 w 1176453"/>
              <a:gd name="connsiteY2-42" fmla="*/ 35415 h 1156113"/>
              <a:gd name="connsiteX3-43" fmla="*/ 0 w 1176453"/>
              <a:gd name="connsiteY3-44" fmla="*/ 1011147 h 1156113"/>
              <a:gd name="connsiteX4-45" fmla="*/ 117087 w 1176453"/>
              <a:gd name="connsiteY4-46" fmla="*/ 1156113 h 1156113"/>
              <a:gd name="connsiteX5-47" fmla="*/ 1020336 w 1176453"/>
              <a:gd name="connsiteY5-48" fmla="*/ 1156113 h 1156113"/>
              <a:gd name="connsiteX6-49" fmla="*/ 1137424 w 1176453"/>
              <a:gd name="connsiteY6-50" fmla="*/ 1055752 h 1156113"/>
              <a:gd name="connsiteX7-51" fmla="*/ 1176453 w 1176453"/>
              <a:gd name="connsiteY7-52" fmla="*/ 855030 h 1156113"/>
              <a:gd name="connsiteX8-53" fmla="*/ 1170878 w 1176453"/>
              <a:gd name="connsiteY8-54" fmla="*/ 754669 h 1156113"/>
              <a:gd name="connsiteX0-55" fmla="*/ 1170878 w 1176453"/>
              <a:gd name="connsiteY0-56" fmla="*/ 779400 h 1180844"/>
              <a:gd name="connsiteX1-57" fmla="*/ 585439 w 1176453"/>
              <a:gd name="connsiteY1-58" fmla="*/ 37844 h 1180844"/>
              <a:gd name="connsiteX2-59" fmla="*/ 390292 w 1176453"/>
              <a:gd name="connsiteY2-60" fmla="*/ 60146 h 1180844"/>
              <a:gd name="connsiteX3-61" fmla="*/ 0 w 1176453"/>
              <a:gd name="connsiteY3-62" fmla="*/ 1035878 h 1180844"/>
              <a:gd name="connsiteX4-63" fmla="*/ 117087 w 1176453"/>
              <a:gd name="connsiteY4-64" fmla="*/ 1180844 h 1180844"/>
              <a:gd name="connsiteX5-65" fmla="*/ 1020336 w 1176453"/>
              <a:gd name="connsiteY5-66" fmla="*/ 1180844 h 1180844"/>
              <a:gd name="connsiteX6-67" fmla="*/ 1137424 w 1176453"/>
              <a:gd name="connsiteY6-68" fmla="*/ 1080483 h 1180844"/>
              <a:gd name="connsiteX7-69" fmla="*/ 1176453 w 1176453"/>
              <a:gd name="connsiteY7-70" fmla="*/ 879761 h 1180844"/>
              <a:gd name="connsiteX8-71" fmla="*/ 1170878 w 1176453"/>
              <a:gd name="connsiteY8-72" fmla="*/ 779400 h 1180844"/>
              <a:gd name="connsiteX0-73" fmla="*/ 1171143 w 1176718"/>
              <a:gd name="connsiteY0-74" fmla="*/ 779400 h 1180844"/>
              <a:gd name="connsiteX1-75" fmla="*/ 585704 w 1176718"/>
              <a:gd name="connsiteY1-76" fmla="*/ 37844 h 1180844"/>
              <a:gd name="connsiteX2-77" fmla="*/ 390557 w 1176718"/>
              <a:gd name="connsiteY2-78" fmla="*/ 60146 h 1180844"/>
              <a:gd name="connsiteX3-79" fmla="*/ 265 w 1176718"/>
              <a:gd name="connsiteY3-80" fmla="*/ 1035878 h 1180844"/>
              <a:gd name="connsiteX4-81" fmla="*/ 117352 w 1176718"/>
              <a:gd name="connsiteY4-82" fmla="*/ 1180844 h 1180844"/>
              <a:gd name="connsiteX5-83" fmla="*/ 1020601 w 1176718"/>
              <a:gd name="connsiteY5-84" fmla="*/ 1180844 h 1180844"/>
              <a:gd name="connsiteX6-85" fmla="*/ 1137689 w 1176718"/>
              <a:gd name="connsiteY6-86" fmla="*/ 1080483 h 1180844"/>
              <a:gd name="connsiteX7-87" fmla="*/ 1176718 w 1176718"/>
              <a:gd name="connsiteY7-88" fmla="*/ 879761 h 1180844"/>
              <a:gd name="connsiteX8-89" fmla="*/ 1171143 w 1176718"/>
              <a:gd name="connsiteY8-90" fmla="*/ 779400 h 1180844"/>
              <a:gd name="connsiteX0-91" fmla="*/ 1171231 w 1176806"/>
              <a:gd name="connsiteY0-92" fmla="*/ 779400 h 1180844"/>
              <a:gd name="connsiteX1-93" fmla="*/ 585792 w 1176806"/>
              <a:gd name="connsiteY1-94" fmla="*/ 37844 h 1180844"/>
              <a:gd name="connsiteX2-95" fmla="*/ 390645 w 1176806"/>
              <a:gd name="connsiteY2-96" fmla="*/ 60146 h 1180844"/>
              <a:gd name="connsiteX3-97" fmla="*/ 353 w 1176806"/>
              <a:gd name="connsiteY3-98" fmla="*/ 1035878 h 1180844"/>
              <a:gd name="connsiteX4-99" fmla="*/ 117440 w 1176806"/>
              <a:gd name="connsiteY4-100" fmla="*/ 1180844 h 1180844"/>
              <a:gd name="connsiteX5-101" fmla="*/ 1020689 w 1176806"/>
              <a:gd name="connsiteY5-102" fmla="*/ 1180844 h 1180844"/>
              <a:gd name="connsiteX6-103" fmla="*/ 1137777 w 1176806"/>
              <a:gd name="connsiteY6-104" fmla="*/ 1080483 h 1180844"/>
              <a:gd name="connsiteX7-105" fmla="*/ 1176806 w 1176806"/>
              <a:gd name="connsiteY7-106" fmla="*/ 879761 h 1180844"/>
              <a:gd name="connsiteX8-107" fmla="*/ 1171231 w 1176806"/>
              <a:gd name="connsiteY8-108" fmla="*/ 779400 h 1180844"/>
              <a:gd name="connsiteX0-109" fmla="*/ 1171231 w 1176806"/>
              <a:gd name="connsiteY0-110" fmla="*/ 779400 h 1180844"/>
              <a:gd name="connsiteX1-111" fmla="*/ 585792 w 1176806"/>
              <a:gd name="connsiteY1-112" fmla="*/ 37844 h 1180844"/>
              <a:gd name="connsiteX2-113" fmla="*/ 390645 w 1176806"/>
              <a:gd name="connsiteY2-114" fmla="*/ 60146 h 1180844"/>
              <a:gd name="connsiteX3-115" fmla="*/ 353 w 1176806"/>
              <a:gd name="connsiteY3-116" fmla="*/ 1035878 h 1180844"/>
              <a:gd name="connsiteX4-117" fmla="*/ 117440 w 1176806"/>
              <a:gd name="connsiteY4-118" fmla="*/ 1180844 h 1180844"/>
              <a:gd name="connsiteX5-119" fmla="*/ 1020689 w 1176806"/>
              <a:gd name="connsiteY5-120" fmla="*/ 1180844 h 1180844"/>
              <a:gd name="connsiteX6-121" fmla="*/ 1137777 w 1176806"/>
              <a:gd name="connsiteY6-122" fmla="*/ 1080483 h 1180844"/>
              <a:gd name="connsiteX7-123" fmla="*/ 1176806 w 1176806"/>
              <a:gd name="connsiteY7-124" fmla="*/ 879761 h 1180844"/>
              <a:gd name="connsiteX8-125" fmla="*/ 1171231 w 1176806"/>
              <a:gd name="connsiteY8-126" fmla="*/ 779400 h 1180844"/>
              <a:gd name="connsiteX0-127" fmla="*/ 1171231 w 1176806"/>
              <a:gd name="connsiteY0-128" fmla="*/ 779400 h 1180844"/>
              <a:gd name="connsiteX1-129" fmla="*/ 585792 w 1176806"/>
              <a:gd name="connsiteY1-130" fmla="*/ 37844 h 1180844"/>
              <a:gd name="connsiteX2-131" fmla="*/ 390645 w 1176806"/>
              <a:gd name="connsiteY2-132" fmla="*/ 60146 h 1180844"/>
              <a:gd name="connsiteX3-133" fmla="*/ 353 w 1176806"/>
              <a:gd name="connsiteY3-134" fmla="*/ 1035878 h 1180844"/>
              <a:gd name="connsiteX4-135" fmla="*/ 117440 w 1176806"/>
              <a:gd name="connsiteY4-136" fmla="*/ 1180844 h 1180844"/>
              <a:gd name="connsiteX5-137" fmla="*/ 1020689 w 1176806"/>
              <a:gd name="connsiteY5-138" fmla="*/ 1180844 h 1180844"/>
              <a:gd name="connsiteX6-139" fmla="*/ 1137777 w 1176806"/>
              <a:gd name="connsiteY6-140" fmla="*/ 1080483 h 1180844"/>
              <a:gd name="connsiteX7-141" fmla="*/ 1176806 w 1176806"/>
              <a:gd name="connsiteY7-142" fmla="*/ 879761 h 1180844"/>
              <a:gd name="connsiteX8-143" fmla="*/ 1171231 w 1176806"/>
              <a:gd name="connsiteY8-144" fmla="*/ 779400 h 1180844"/>
              <a:gd name="connsiteX0-145" fmla="*/ 1171231 w 1176806"/>
              <a:gd name="connsiteY0-146" fmla="*/ 779400 h 1180844"/>
              <a:gd name="connsiteX1-147" fmla="*/ 585792 w 1176806"/>
              <a:gd name="connsiteY1-148" fmla="*/ 37844 h 1180844"/>
              <a:gd name="connsiteX2-149" fmla="*/ 390645 w 1176806"/>
              <a:gd name="connsiteY2-150" fmla="*/ 60146 h 1180844"/>
              <a:gd name="connsiteX3-151" fmla="*/ 353 w 1176806"/>
              <a:gd name="connsiteY3-152" fmla="*/ 1035878 h 1180844"/>
              <a:gd name="connsiteX4-153" fmla="*/ 117440 w 1176806"/>
              <a:gd name="connsiteY4-154" fmla="*/ 1180844 h 1180844"/>
              <a:gd name="connsiteX5-155" fmla="*/ 1020689 w 1176806"/>
              <a:gd name="connsiteY5-156" fmla="*/ 1180844 h 1180844"/>
              <a:gd name="connsiteX6-157" fmla="*/ 1137777 w 1176806"/>
              <a:gd name="connsiteY6-158" fmla="*/ 1080483 h 1180844"/>
              <a:gd name="connsiteX7-159" fmla="*/ 1176806 w 1176806"/>
              <a:gd name="connsiteY7-160" fmla="*/ 879761 h 1180844"/>
              <a:gd name="connsiteX8-161" fmla="*/ 1171231 w 1176806"/>
              <a:gd name="connsiteY8-162" fmla="*/ 779400 h 1180844"/>
              <a:gd name="connsiteX0-163" fmla="*/ 1171231 w 1176806"/>
              <a:gd name="connsiteY0-164" fmla="*/ 779400 h 1180844"/>
              <a:gd name="connsiteX1-165" fmla="*/ 585792 w 1176806"/>
              <a:gd name="connsiteY1-166" fmla="*/ 37844 h 1180844"/>
              <a:gd name="connsiteX2-167" fmla="*/ 390645 w 1176806"/>
              <a:gd name="connsiteY2-168" fmla="*/ 60146 h 1180844"/>
              <a:gd name="connsiteX3-169" fmla="*/ 353 w 1176806"/>
              <a:gd name="connsiteY3-170" fmla="*/ 1035878 h 1180844"/>
              <a:gd name="connsiteX4-171" fmla="*/ 117440 w 1176806"/>
              <a:gd name="connsiteY4-172" fmla="*/ 1180844 h 1180844"/>
              <a:gd name="connsiteX5-173" fmla="*/ 1020689 w 1176806"/>
              <a:gd name="connsiteY5-174" fmla="*/ 1180844 h 1180844"/>
              <a:gd name="connsiteX6-175" fmla="*/ 1137777 w 1176806"/>
              <a:gd name="connsiteY6-176" fmla="*/ 1080483 h 1180844"/>
              <a:gd name="connsiteX7-177" fmla="*/ 1176806 w 1176806"/>
              <a:gd name="connsiteY7-178" fmla="*/ 879761 h 1180844"/>
              <a:gd name="connsiteX8-179" fmla="*/ 1171231 w 1176806"/>
              <a:gd name="connsiteY8-180" fmla="*/ 779400 h 1180844"/>
              <a:gd name="connsiteX0-181" fmla="*/ 1171231 w 1189891"/>
              <a:gd name="connsiteY0-182" fmla="*/ 779400 h 1180844"/>
              <a:gd name="connsiteX1-183" fmla="*/ 585792 w 1189891"/>
              <a:gd name="connsiteY1-184" fmla="*/ 37844 h 1180844"/>
              <a:gd name="connsiteX2-185" fmla="*/ 390645 w 1189891"/>
              <a:gd name="connsiteY2-186" fmla="*/ 60146 h 1180844"/>
              <a:gd name="connsiteX3-187" fmla="*/ 353 w 1189891"/>
              <a:gd name="connsiteY3-188" fmla="*/ 1035878 h 1180844"/>
              <a:gd name="connsiteX4-189" fmla="*/ 117440 w 1189891"/>
              <a:gd name="connsiteY4-190" fmla="*/ 1180844 h 1180844"/>
              <a:gd name="connsiteX5-191" fmla="*/ 1020689 w 1189891"/>
              <a:gd name="connsiteY5-192" fmla="*/ 1180844 h 1180844"/>
              <a:gd name="connsiteX6-193" fmla="*/ 1137777 w 1189891"/>
              <a:gd name="connsiteY6-194" fmla="*/ 1080483 h 1180844"/>
              <a:gd name="connsiteX7-195" fmla="*/ 1176806 w 1189891"/>
              <a:gd name="connsiteY7-196" fmla="*/ 879761 h 1180844"/>
              <a:gd name="connsiteX8-197" fmla="*/ 1171231 w 1189891"/>
              <a:gd name="connsiteY8-198" fmla="*/ 779400 h 1180844"/>
              <a:gd name="connsiteX0-199" fmla="*/ 1171231 w 1194829"/>
              <a:gd name="connsiteY0-200" fmla="*/ 779400 h 1180844"/>
              <a:gd name="connsiteX1-201" fmla="*/ 585792 w 1194829"/>
              <a:gd name="connsiteY1-202" fmla="*/ 37844 h 1180844"/>
              <a:gd name="connsiteX2-203" fmla="*/ 390645 w 1194829"/>
              <a:gd name="connsiteY2-204" fmla="*/ 60146 h 1180844"/>
              <a:gd name="connsiteX3-205" fmla="*/ 353 w 1194829"/>
              <a:gd name="connsiteY3-206" fmla="*/ 1035878 h 1180844"/>
              <a:gd name="connsiteX4-207" fmla="*/ 117440 w 1194829"/>
              <a:gd name="connsiteY4-208" fmla="*/ 1180844 h 1180844"/>
              <a:gd name="connsiteX5-209" fmla="*/ 1020689 w 1194829"/>
              <a:gd name="connsiteY5-210" fmla="*/ 1180844 h 1180844"/>
              <a:gd name="connsiteX6-211" fmla="*/ 1137777 w 1194829"/>
              <a:gd name="connsiteY6-212" fmla="*/ 1080483 h 1180844"/>
              <a:gd name="connsiteX7-213" fmla="*/ 1176806 w 1194829"/>
              <a:gd name="connsiteY7-214" fmla="*/ 879761 h 1180844"/>
              <a:gd name="connsiteX8-215" fmla="*/ 1171231 w 1194829"/>
              <a:gd name="connsiteY8-216" fmla="*/ 779400 h 1180844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  <a:cxn ang="0">
                <a:pos x="connsiteX8-17" y="connsiteY8-18"/>
              </a:cxn>
            </a:cxnLst>
            <a:rect l="l" t="t" r="r" b="b"/>
            <a:pathLst>
              <a:path w="1194829" h="1180844">
                <a:moveTo>
                  <a:pt x="1171231" y="779400"/>
                </a:moveTo>
                <a:lnTo>
                  <a:pt x="585792" y="37844"/>
                </a:lnTo>
                <a:cubicBezTo>
                  <a:pt x="520743" y="-21629"/>
                  <a:pt x="455694" y="-8619"/>
                  <a:pt x="390645" y="60146"/>
                </a:cubicBezTo>
                <a:cubicBezTo>
                  <a:pt x="171338" y="262727"/>
                  <a:pt x="13363" y="643727"/>
                  <a:pt x="353" y="1035878"/>
                </a:cubicBezTo>
                <a:cubicBezTo>
                  <a:pt x="-5223" y="1145532"/>
                  <a:pt x="56108" y="1165976"/>
                  <a:pt x="117440" y="1180844"/>
                </a:cubicBezTo>
                <a:lnTo>
                  <a:pt x="1020689" y="1180844"/>
                </a:lnTo>
                <a:cubicBezTo>
                  <a:pt x="1082020" y="1169692"/>
                  <a:pt x="1109899" y="1125088"/>
                  <a:pt x="1137777" y="1080483"/>
                </a:cubicBezTo>
                <a:cubicBezTo>
                  <a:pt x="1122909" y="1013576"/>
                  <a:pt x="1130342" y="941092"/>
                  <a:pt x="1176806" y="879761"/>
                </a:cubicBezTo>
                <a:cubicBezTo>
                  <a:pt x="1219553" y="835155"/>
                  <a:pt x="1173089" y="812854"/>
                  <a:pt x="1171231" y="779400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2" name="任意多边形 11"/>
          <p:cNvSpPr/>
          <p:nvPr/>
        </p:nvSpPr>
        <p:spPr>
          <a:xfrm>
            <a:off x="5219743" y="1321669"/>
            <a:ext cx="1857961" cy="1255150"/>
          </a:xfrm>
          <a:custGeom>
            <a:avLst/>
            <a:gdLst>
              <a:gd name="connsiteX0" fmla="*/ 646771 w 1689410"/>
              <a:gd name="connsiteY0" fmla="*/ 953429 h 970156"/>
              <a:gd name="connsiteX1" fmla="*/ 0 w 1689410"/>
              <a:gd name="connsiteY1" fmla="*/ 156117 h 970156"/>
              <a:gd name="connsiteX2" fmla="*/ 27878 w 1689410"/>
              <a:gd name="connsiteY2" fmla="*/ 0 h 970156"/>
              <a:gd name="connsiteX3" fmla="*/ 1689410 w 1689410"/>
              <a:gd name="connsiteY3" fmla="*/ 100361 h 970156"/>
              <a:gd name="connsiteX4" fmla="*/ 1683834 w 1689410"/>
              <a:gd name="connsiteY4" fmla="*/ 234175 h 970156"/>
              <a:gd name="connsiteX5" fmla="*/ 981307 w 1689410"/>
              <a:gd name="connsiteY5" fmla="*/ 947853 h 970156"/>
              <a:gd name="connsiteX6" fmla="*/ 847493 w 1689410"/>
              <a:gd name="connsiteY6" fmla="*/ 970156 h 970156"/>
              <a:gd name="connsiteX7" fmla="*/ 646771 w 1689410"/>
              <a:gd name="connsiteY7" fmla="*/ 953429 h 970156"/>
              <a:gd name="connsiteX0-1" fmla="*/ 668124 w 1710763"/>
              <a:gd name="connsiteY0-2" fmla="*/ 953429 h 970156"/>
              <a:gd name="connsiteX1-3" fmla="*/ 21353 w 1710763"/>
              <a:gd name="connsiteY1-4" fmla="*/ 156117 h 970156"/>
              <a:gd name="connsiteX2-5" fmla="*/ 49231 w 1710763"/>
              <a:gd name="connsiteY2-6" fmla="*/ 0 h 970156"/>
              <a:gd name="connsiteX3-7" fmla="*/ 1710763 w 1710763"/>
              <a:gd name="connsiteY3-8" fmla="*/ 100361 h 970156"/>
              <a:gd name="connsiteX4-9" fmla="*/ 1705187 w 1710763"/>
              <a:gd name="connsiteY4-10" fmla="*/ 234175 h 970156"/>
              <a:gd name="connsiteX5-11" fmla="*/ 1002660 w 1710763"/>
              <a:gd name="connsiteY5-12" fmla="*/ 947853 h 970156"/>
              <a:gd name="connsiteX6-13" fmla="*/ 868846 w 1710763"/>
              <a:gd name="connsiteY6-14" fmla="*/ 970156 h 970156"/>
              <a:gd name="connsiteX7-15" fmla="*/ 668124 w 1710763"/>
              <a:gd name="connsiteY7-16" fmla="*/ 953429 h 970156"/>
              <a:gd name="connsiteX0-17" fmla="*/ 673409 w 1716048"/>
              <a:gd name="connsiteY0-18" fmla="*/ 953429 h 970156"/>
              <a:gd name="connsiteX1-19" fmla="*/ 26638 w 1716048"/>
              <a:gd name="connsiteY1-20" fmla="*/ 156117 h 970156"/>
              <a:gd name="connsiteX2-21" fmla="*/ 54516 w 1716048"/>
              <a:gd name="connsiteY2-22" fmla="*/ 0 h 970156"/>
              <a:gd name="connsiteX3-23" fmla="*/ 1716048 w 1716048"/>
              <a:gd name="connsiteY3-24" fmla="*/ 100361 h 970156"/>
              <a:gd name="connsiteX4-25" fmla="*/ 1710472 w 1716048"/>
              <a:gd name="connsiteY4-26" fmla="*/ 234175 h 970156"/>
              <a:gd name="connsiteX5-27" fmla="*/ 1007945 w 1716048"/>
              <a:gd name="connsiteY5-28" fmla="*/ 947853 h 970156"/>
              <a:gd name="connsiteX6-29" fmla="*/ 874131 w 1716048"/>
              <a:gd name="connsiteY6-30" fmla="*/ 970156 h 970156"/>
              <a:gd name="connsiteX7-31" fmla="*/ 673409 w 1716048"/>
              <a:gd name="connsiteY7-32" fmla="*/ 953429 h 970156"/>
              <a:gd name="connsiteX0-33" fmla="*/ 673409 w 1716048"/>
              <a:gd name="connsiteY0-34" fmla="*/ 1063740 h 1080467"/>
              <a:gd name="connsiteX1-35" fmla="*/ 26638 w 1716048"/>
              <a:gd name="connsiteY1-36" fmla="*/ 266428 h 1080467"/>
              <a:gd name="connsiteX2-37" fmla="*/ 54516 w 1716048"/>
              <a:gd name="connsiteY2-38" fmla="*/ 110311 h 1080467"/>
              <a:gd name="connsiteX3-39" fmla="*/ 1716048 w 1716048"/>
              <a:gd name="connsiteY3-40" fmla="*/ 210672 h 1080467"/>
              <a:gd name="connsiteX4-41" fmla="*/ 1710472 w 1716048"/>
              <a:gd name="connsiteY4-42" fmla="*/ 344486 h 1080467"/>
              <a:gd name="connsiteX5-43" fmla="*/ 1007945 w 1716048"/>
              <a:gd name="connsiteY5-44" fmla="*/ 1058164 h 1080467"/>
              <a:gd name="connsiteX6-45" fmla="*/ 874131 w 1716048"/>
              <a:gd name="connsiteY6-46" fmla="*/ 1080467 h 1080467"/>
              <a:gd name="connsiteX7-47" fmla="*/ 673409 w 1716048"/>
              <a:gd name="connsiteY7-48" fmla="*/ 1063740 h 1080467"/>
              <a:gd name="connsiteX0-49" fmla="*/ 673409 w 1716048"/>
              <a:gd name="connsiteY0-50" fmla="*/ 1140572 h 1157299"/>
              <a:gd name="connsiteX1-51" fmla="*/ 26638 w 1716048"/>
              <a:gd name="connsiteY1-52" fmla="*/ 343260 h 1157299"/>
              <a:gd name="connsiteX2-53" fmla="*/ 54516 w 1716048"/>
              <a:gd name="connsiteY2-54" fmla="*/ 187143 h 1157299"/>
              <a:gd name="connsiteX3-55" fmla="*/ 1716048 w 1716048"/>
              <a:gd name="connsiteY3-56" fmla="*/ 287504 h 1157299"/>
              <a:gd name="connsiteX4-57" fmla="*/ 1710472 w 1716048"/>
              <a:gd name="connsiteY4-58" fmla="*/ 421318 h 1157299"/>
              <a:gd name="connsiteX5-59" fmla="*/ 1007945 w 1716048"/>
              <a:gd name="connsiteY5-60" fmla="*/ 1134996 h 1157299"/>
              <a:gd name="connsiteX6-61" fmla="*/ 874131 w 1716048"/>
              <a:gd name="connsiteY6-62" fmla="*/ 1157299 h 1157299"/>
              <a:gd name="connsiteX7-63" fmla="*/ 673409 w 1716048"/>
              <a:gd name="connsiteY7-64" fmla="*/ 1140572 h 1157299"/>
              <a:gd name="connsiteX0-65" fmla="*/ 673409 w 1734070"/>
              <a:gd name="connsiteY0-66" fmla="*/ 1140572 h 1157299"/>
              <a:gd name="connsiteX1-67" fmla="*/ 26638 w 1734070"/>
              <a:gd name="connsiteY1-68" fmla="*/ 343260 h 1157299"/>
              <a:gd name="connsiteX2-69" fmla="*/ 54516 w 1734070"/>
              <a:gd name="connsiteY2-70" fmla="*/ 187143 h 1157299"/>
              <a:gd name="connsiteX3-71" fmla="*/ 1716048 w 1734070"/>
              <a:gd name="connsiteY3-72" fmla="*/ 287504 h 1157299"/>
              <a:gd name="connsiteX4-73" fmla="*/ 1710472 w 1734070"/>
              <a:gd name="connsiteY4-74" fmla="*/ 421318 h 1157299"/>
              <a:gd name="connsiteX5-75" fmla="*/ 1007945 w 1734070"/>
              <a:gd name="connsiteY5-76" fmla="*/ 1134996 h 1157299"/>
              <a:gd name="connsiteX6-77" fmla="*/ 874131 w 1734070"/>
              <a:gd name="connsiteY6-78" fmla="*/ 1157299 h 1157299"/>
              <a:gd name="connsiteX7-79" fmla="*/ 673409 w 1734070"/>
              <a:gd name="connsiteY7-80" fmla="*/ 1140572 h 1157299"/>
              <a:gd name="connsiteX0-81" fmla="*/ 673409 w 1744811"/>
              <a:gd name="connsiteY0-82" fmla="*/ 1140572 h 1157299"/>
              <a:gd name="connsiteX1-83" fmla="*/ 26638 w 1744811"/>
              <a:gd name="connsiteY1-84" fmla="*/ 343260 h 1157299"/>
              <a:gd name="connsiteX2-85" fmla="*/ 54516 w 1744811"/>
              <a:gd name="connsiteY2-86" fmla="*/ 187143 h 1157299"/>
              <a:gd name="connsiteX3-87" fmla="*/ 1716048 w 1744811"/>
              <a:gd name="connsiteY3-88" fmla="*/ 287504 h 1157299"/>
              <a:gd name="connsiteX4-89" fmla="*/ 1710472 w 1744811"/>
              <a:gd name="connsiteY4-90" fmla="*/ 421318 h 1157299"/>
              <a:gd name="connsiteX5-91" fmla="*/ 1007945 w 1744811"/>
              <a:gd name="connsiteY5-92" fmla="*/ 1134996 h 1157299"/>
              <a:gd name="connsiteX6-93" fmla="*/ 874131 w 1744811"/>
              <a:gd name="connsiteY6-94" fmla="*/ 1157299 h 1157299"/>
              <a:gd name="connsiteX7-95" fmla="*/ 673409 w 1744811"/>
              <a:gd name="connsiteY7-96" fmla="*/ 1140572 h 1157299"/>
              <a:gd name="connsiteX0-97" fmla="*/ 673409 w 1744811"/>
              <a:gd name="connsiteY0-98" fmla="*/ 1140572 h 1165633"/>
              <a:gd name="connsiteX1-99" fmla="*/ 26638 w 1744811"/>
              <a:gd name="connsiteY1-100" fmla="*/ 343260 h 1165633"/>
              <a:gd name="connsiteX2-101" fmla="*/ 54516 w 1744811"/>
              <a:gd name="connsiteY2-102" fmla="*/ 187143 h 1165633"/>
              <a:gd name="connsiteX3-103" fmla="*/ 1716048 w 1744811"/>
              <a:gd name="connsiteY3-104" fmla="*/ 287504 h 1165633"/>
              <a:gd name="connsiteX4-105" fmla="*/ 1710472 w 1744811"/>
              <a:gd name="connsiteY4-106" fmla="*/ 421318 h 1165633"/>
              <a:gd name="connsiteX5-107" fmla="*/ 1007945 w 1744811"/>
              <a:gd name="connsiteY5-108" fmla="*/ 1134996 h 1165633"/>
              <a:gd name="connsiteX6-109" fmla="*/ 874131 w 1744811"/>
              <a:gd name="connsiteY6-110" fmla="*/ 1157299 h 1165633"/>
              <a:gd name="connsiteX7-111" fmla="*/ 673409 w 1744811"/>
              <a:gd name="connsiteY7-112" fmla="*/ 1140572 h 1165633"/>
              <a:gd name="connsiteX0-113" fmla="*/ 673409 w 1744811"/>
              <a:gd name="connsiteY0-114" fmla="*/ 1140572 h 1165633"/>
              <a:gd name="connsiteX1-115" fmla="*/ 26638 w 1744811"/>
              <a:gd name="connsiteY1-116" fmla="*/ 343260 h 1165633"/>
              <a:gd name="connsiteX2-117" fmla="*/ 54516 w 1744811"/>
              <a:gd name="connsiteY2-118" fmla="*/ 187143 h 1165633"/>
              <a:gd name="connsiteX3-119" fmla="*/ 1716048 w 1744811"/>
              <a:gd name="connsiteY3-120" fmla="*/ 287504 h 1165633"/>
              <a:gd name="connsiteX4-121" fmla="*/ 1710472 w 1744811"/>
              <a:gd name="connsiteY4-122" fmla="*/ 421318 h 1165633"/>
              <a:gd name="connsiteX5-123" fmla="*/ 1007945 w 1744811"/>
              <a:gd name="connsiteY5-124" fmla="*/ 1134996 h 1165633"/>
              <a:gd name="connsiteX6-125" fmla="*/ 874131 w 1744811"/>
              <a:gd name="connsiteY6-126" fmla="*/ 1157299 h 1165633"/>
              <a:gd name="connsiteX7-127" fmla="*/ 673409 w 1744811"/>
              <a:gd name="connsiteY7-128" fmla="*/ 1140572 h 1165633"/>
              <a:gd name="connsiteX0-129" fmla="*/ 673409 w 1744811"/>
              <a:gd name="connsiteY0-130" fmla="*/ 1153650 h 1178711"/>
              <a:gd name="connsiteX1-131" fmla="*/ 26638 w 1744811"/>
              <a:gd name="connsiteY1-132" fmla="*/ 356338 h 1178711"/>
              <a:gd name="connsiteX2-133" fmla="*/ 54516 w 1744811"/>
              <a:gd name="connsiteY2-134" fmla="*/ 200221 h 1178711"/>
              <a:gd name="connsiteX3-135" fmla="*/ 1716048 w 1744811"/>
              <a:gd name="connsiteY3-136" fmla="*/ 300582 h 1178711"/>
              <a:gd name="connsiteX4-137" fmla="*/ 1710472 w 1744811"/>
              <a:gd name="connsiteY4-138" fmla="*/ 434396 h 1178711"/>
              <a:gd name="connsiteX5-139" fmla="*/ 1007945 w 1744811"/>
              <a:gd name="connsiteY5-140" fmla="*/ 1148074 h 1178711"/>
              <a:gd name="connsiteX6-141" fmla="*/ 874131 w 1744811"/>
              <a:gd name="connsiteY6-142" fmla="*/ 1170377 h 1178711"/>
              <a:gd name="connsiteX7-143" fmla="*/ 673409 w 1744811"/>
              <a:gd name="connsiteY7-144" fmla="*/ 1153650 h 117871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744811" h="1178711">
                <a:moveTo>
                  <a:pt x="673409" y="1153650"/>
                </a:moveTo>
                <a:lnTo>
                  <a:pt x="26638" y="356338"/>
                </a:lnTo>
                <a:cubicBezTo>
                  <a:pt x="-30976" y="293148"/>
                  <a:pt x="17345" y="235533"/>
                  <a:pt x="54516" y="200221"/>
                </a:cubicBezTo>
                <a:cubicBezTo>
                  <a:pt x="541453" y="-84135"/>
                  <a:pt x="1229112" y="-78559"/>
                  <a:pt x="1716048" y="300582"/>
                </a:cubicBezTo>
                <a:cubicBezTo>
                  <a:pt x="1758794" y="345187"/>
                  <a:pt x="1751360" y="395367"/>
                  <a:pt x="1710472" y="434396"/>
                </a:cubicBezTo>
                <a:lnTo>
                  <a:pt x="1007945" y="1148074"/>
                </a:lnTo>
                <a:cubicBezTo>
                  <a:pt x="952189" y="1205689"/>
                  <a:pt x="918736" y="1162943"/>
                  <a:pt x="874131" y="1170377"/>
                </a:cubicBezTo>
                <a:cubicBezTo>
                  <a:pt x="807224" y="1136923"/>
                  <a:pt x="740316" y="1159226"/>
                  <a:pt x="673409" y="1153650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3" name="任意多边形 12"/>
          <p:cNvSpPr/>
          <p:nvPr/>
        </p:nvSpPr>
        <p:spPr>
          <a:xfrm>
            <a:off x="6317346" y="1863548"/>
            <a:ext cx="1321362" cy="1996313"/>
          </a:xfrm>
          <a:custGeom>
            <a:avLst/>
            <a:gdLst>
              <a:gd name="connsiteX0" fmla="*/ 791736 w 903248"/>
              <a:gd name="connsiteY0" fmla="*/ 0 h 1828800"/>
              <a:gd name="connsiteX1" fmla="*/ 0 w 903248"/>
              <a:gd name="connsiteY1" fmla="*/ 802888 h 1828800"/>
              <a:gd name="connsiteX2" fmla="*/ 5575 w 903248"/>
              <a:gd name="connsiteY2" fmla="*/ 1098396 h 1828800"/>
              <a:gd name="connsiteX3" fmla="*/ 713678 w 903248"/>
              <a:gd name="connsiteY3" fmla="*/ 1828800 h 1828800"/>
              <a:gd name="connsiteX4" fmla="*/ 836341 w 903248"/>
              <a:gd name="connsiteY4" fmla="*/ 1806498 h 1828800"/>
              <a:gd name="connsiteX5" fmla="*/ 903248 w 903248"/>
              <a:gd name="connsiteY5" fmla="*/ 5576 h 1828800"/>
              <a:gd name="connsiteX6" fmla="*/ 791736 w 903248"/>
              <a:gd name="connsiteY6" fmla="*/ 0 h 1828800"/>
              <a:gd name="connsiteX0-1" fmla="*/ 791736 w 1136822"/>
              <a:gd name="connsiteY0-2" fmla="*/ 0 h 1828800"/>
              <a:gd name="connsiteX1-3" fmla="*/ 0 w 1136822"/>
              <a:gd name="connsiteY1-4" fmla="*/ 802888 h 1828800"/>
              <a:gd name="connsiteX2-5" fmla="*/ 5575 w 1136822"/>
              <a:gd name="connsiteY2-6" fmla="*/ 1098396 h 1828800"/>
              <a:gd name="connsiteX3-7" fmla="*/ 713678 w 1136822"/>
              <a:gd name="connsiteY3-8" fmla="*/ 1828800 h 1828800"/>
              <a:gd name="connsiteX4-9" fmla="*/ 836341 w 1136822"/>
              <a:gd name="connsiteY4-10" fmla="*/ 1806498 h 1828800"/>
              <a:gd name="connsiteX5-11" fmla="*/ 903248 w 1136822"/>
              <a:gd name="connsiteY5-12" fmla="*/ 5576 h 1828800"/>
              <a:gd name="connsiteX6-13" fmla="*/ 791736 w 1136822"/>
              <a:gd name="connsiteY6-14" fmla="*/ 0 h 1828800"/>
              <a:gd name="connsiteX0-15" fmla="*/ 791736 w 1224674"/>
              <a:gd name="connsiteY0-16" fmla="*/ 0 h 1828800"/>
              <a:gd name="connsiteX1-17" fmla="*/ 0 w 1224674"/>
              <a:gd name="connsiteY1-18" fmla="*/ 802888 h 1828800"/>
              <a:gd name="connsiteX2-19" fmla="*/ 5575 w 1224674"/>
              <a:gd name="connsiteY2-20" fmla="*/ 1098396 h 1828800"/>
              <a:gd name="connsiteX3-21" fmla="*/ 713678 w 1224674"/>
              <a:gd name="connsiteY3-22" fmla="*/ 1828800 h 1828800"/>
              <a:gd name="connsiteX4-23" fmla="*/ 836341 w 1224674"/>
              <a:gd name="connsiteY4-24" fmla="*/ 1806498 h 1828800"/>
              <a:gd name="connsiteX5-25" fmla="*/ 903248 w 1224674"/>
              <a:gd name="connsiteY5-26" fmla="*/ 5576 h 1828800"/>
              <a:gd name="connsiteX6-27" fmla="*/ 791736 w 1224674"/>
              <a:gd name="connsiteY6-28" fmla="*/ 0 h 1828800"/>
              <a:gd name="connsiteX0-29" fmla="*/ 791736 w 1224674"/>
              <a:gd name="connsiteY0-30" fmla="*/ 0 h 1830231"/>
              <a:gd name="connsiteX1-31" fmla="*/ 0 w 1224674"/>
              <a:gd name="connsiteY1-32" fmla="*/ 802888 h 1830231"/>
              <a:gd name="connsiteX2-33" fmla="*/ 5575 w 1224674"/>
              <a:gd name="connsiteY2-34" fmla="*/ 1098396 h 1830231"/>
              <a:gd name="connsiteX3-35" fmla="*/ 713678 w 1224674"/>
              <a:gd name="connsiteY3-36" fmla="*/ 1828800 h 1830231"/>
              <a:gd name="connsiteX4-37" fmla="*/ 836341 w 1224674"/>
              <a:gd name="connsiteY4-38" fmla="*/ 1806498 h 1830231"/>
              <a:gd name="connsiteX5-39" fmla="*/ 903248 w 1224674"/>
              <a:gd name="connsiteY5-40" fmla="*/ 5576 h 1830231"/>
              <a:gd name="connsiteX6-41" fmla="*/ 791736 w 1224674"/>
              <a:gd name="connsiteY6-42" fmla="*/ 0 h 1830231"/>
              <a:gd name="connsiteX0-43" fmla="*/ 791736 w 1224674"/>
              <a:gd name="connsiteY0-44" fmla="*/ 0 h 1848859"/>
              <a:gd name="connsiteX1-45" fmla="*/ 0 w 1224674"/>
              <a:gd name="connsiteY1-46" fmla="*/ 802888 h 1848859"/>
              <a:gd name="connsiteX2-47" fmla="*/ 5575 w 1224674"/>
              <a:gd name="connsiteY2-48" fmla="*/ 1098396 h 1848859"/>
              <a:gd name="connsiteX3-49" fmla="*/ 713678 w 1224674"/>
              <a:gd name="connsiteY3-50" fmla="*/ 1828800 h 1848859"/>
              <a:gd name="connsiteX4-51" fmla="*/ 836341 w 1224674"/>
              <a:gd name="connsiteY4-52" fmla="*/ 1806498 h 1848859"/>
              <a:gd name="connsiteX5-53" fmla="*/ 903248 w 1224674"/>
              <a:gd name="connsiteY5-54" fmla="*/ 5576 h 1848859"/>
              <a:gd name="connsiteX6-55" fmla="*/ 791736 w 1224674"/>
              <a:gd name="connsiteY6-56" fmla="*/ 0 h 1848859"/>
              <a:gd name="connsiteX0-57" fmla="*/ 815320 w 1248258"/>
              <a:gd name="connsiteY0-58" fmla="*/ 0 h 1848859"/>
              <a:gd name="connsiteX1-59" fmla="*/ 23584 w 1248258"/>
              <a:gd name="connsiteY1-60" fmla="*/ 802888 h 1848859"/>
              <a:gd name="connsiteX2-61" fmla="*/ 29159 w 1248258"/>
              <a:gd name="connsiteY2-62" fmla="*/ 1098396 h 1848859"/>
              <a:gd name="connsiteX3-63" fmla="*/ 737262 w 1248258"/>
              <a:gd name="connsiteY3-64" fmla="*/ 1828800 h 1848859"/>
              <a:gd name="connsiteX4-65" fmla="*/ 859925 w 1248258"/>
              <a:gd name="connsiteY4-66" fmla="*/ 1806498 h 1848859"/>
              <a:gd name="connsiteX5-67" fmla="*/ 926832 w 1248258"/>
              <a:gd name="connsiteY5-68" fmla="*/ 5576 h 1848859"/>
              <a:gd name="connsiteX6-69" fmla="*/ 815320 w 1248258"/>
              <a:gd name="connsiteY6-70" fmla="*/ 0 h 1848859"/>
              <a:gd name="connsiteX0-71" fmla="*/ 807953 w 1240891"/>
              <a:gd name="connsiteY0-72" fmla="*/ 0 h 1848859"/>
              <a:gd name="connsiteX1-73" fmla="*/ 16217 w 1240891"/>
              <a:gd name="connsiteY1-74" fmla="*/ 802888 h 1848859"/>
              <a:gd name="connsiteX2-75" fmla="*/ 21792 w 1240891"/>
              <a:gd name="connsiteY2-76" fmla="*/ 1098396 h 1848859"/>
              <a:gd name="connsiteX3-77" fmla="*/ 729895 w 1240891"/>
              <a:gd name="connsiteY3-78" fmla="*/ 1828800 h 1848859"/>
              <a:gd name="connsiteX4-79" fmla="*/ 852558 w 1240891"/>
              <a:gd name="connsiteY4-80" fmla="*/ 1806498 h 1848859"/>
              <a:gd name="connsiteX5-81" fmla="*/ 919465 w 1240891"/>
              <a:gd name="connsiteY5-82" fmla="*/ 5576 h 1848859"/>
              <a:gd name="connsiteX6-83" fmla="*/ 807953 w 1240891"/>
              <a:gd name="connsiteY6-84" fmla="*/ 0 h 1848859"/>
              <a:gd name="connsiteX0-85" fmla="*/ 807953 w 1240891"/>
              <a:gd name="connsiteY0-86" fmla="*/ 20494 h 1869353"/>
              <a:gd name="connsiteX1-87" fmla="*/ 16217 w 1240891"/>
              <a:gd name="connsiteY1-88" fmla="*/ 823382 h 1869353"/>
              <a:gd name="connsiteX2-89" fmla="*/ 21792 w 1240891"/>
              <a:gd name="connsiteY2-90" fmla="*/ 1118890 h 1869353"/>
              <a:gd name="connsiteX3-91" fmla="*/ 729895 w 1240891"/>
              <a:gd name="connsiteY3-92" fmla="*/ 1849294 h 1869353"/>
              <a:gd name="connsiteX4-93" fmla="*/ 852558 w 1240891"/>
              <a:gd name="connsiteY4-94" fmla="*/ 1826992 h 1869353"/>
              <a:gd name="connsiteX5-95" fmla="*/ 919465 w 1240891"/>
              <a:gd name="connsiteY5-96" fmla="*/ 26070 h 1869353"/>
              <a:gd name="connsiteX6-97" fmla="*/ 807953 w 1240891"/>
              <a:gd name="connsiteY6-98" fmla="*/ 20494 h 1869353"/>
              <a:gd name="connsiteX0-99" fmla="*/ 807953 w 1240891"/>
              <a:gd name="connsiteY0-100" fmla="*/ 25879 h 1874738"/>
              <a:gd name="connsiteX1-101" fmla="*/ 16217 w 1240891"/>
              <a:gd name="connsiteY1-102" fmla="*/ 828767 h 1874738"/>
              <a:gd name="connsiteX2-103" fmla="*/ 21792 w 1240891"/>
              <a:gd name="connsiteY2-104" fmla="*/ 1124275 h 1874738"/>
              <a:gd name="connsiteX3-105" fmla="*/ 729895 w 1240891"/>
              <a:gd name="connsiteY3-106" fmla="*/ 1854679 h 1874738"/>
              <a:gd name="connsiteX4-107" fmla="*/ 852558 w 1240891"/>
              <a:gd name="connsiteY4-108" fmla="*/ 1832377 h 1874738"/>
              <a:gd name="connsiteX5-109" fmla="*/ 919465 w 1240891"/>
              <a:gd name="connsiteY5-110" fmla="*/ 31455 h 1874738"/>
              <a:gd name="connsiteX6-111" fmla="*/ 807953 w 1240891"/>
              <a:gd name="connsiteY6-112" fmla="*/ 25879 h 1874738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</a:cxnLst>
            <a:rect l="l" t="t" r="r" b="b"/>
            <a:pathLst>
              <a:path w="1240891" h="1874738">
                <a:moveTo>
                  <a:pt x="807953" y="25879"/>
                </a:moveTo>
                <a:lnTo>
                  <a:pt x="16217" y="828767"/>
                </a:lnTo>
                <a:cubicBezTo>
                  <a:pt x="57104" y="1016480"/>
                  <a:pt x="-41397" y="1064801"/>
                  <a:pt x="21792" y="1124275"/>
                </a:cubicBezTo>
                <a:lnTo>
                  <a:pt x="729895" y="1854679"/>
                </a:lnTo>
                <a:cubicBezTo>
                  <a:pt x="770783" y="1891850"/>
                  <a:pt x="806095" y="1873265"/>
                  <a:pt x="852558" y="1832377"/>
                </a:cubicBezTo>
                <a:cubicBezTo>
                  <a:pt x="1220548" y="1583333"/>
                  <a:pt x="1471451" y="592733"/>
                  <a:pt x="919465" y="31455"/>
                </a:cubicBezTo>
                <a:cubicBezTo>
                  <a:pt x="887869" y="7293"/>
                  <a:pt x="850700" y="-22442"/>
                  <a:pt x="807953" y="25879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任意多边形 13"/>
          <p:cNvSpPr/>
          <p:nvPr/>
        </p:nvSpPr>
        <p:spPr>
          <a:xfrm>
            <a:off x="5379659" y="3163618"/>
            <a:ext cx="1535481" cy="1316100"/>
          </a:xfrm>
          <a:custGeom>
            <a:avLst/>
            <a:gdLst>
              <a:gd name="connsiteX0" fmla="*/ 769434 w 1416205"/>
              <a:gd name="connsiteY0" fmla="*/ 0 h 1215483"/>
              <a:gd name="connsiteX1" fmla="*/ 1416205 w 1416205"/>
              <a:gd name="connsiteY1" fmla="*/ 646771 h 1215483"/>
              <a:gd name="connsiteX2" fmla="*/ 1221059 w 1416205"/>
              <a:gd name="connsiteY2" fmla="*/ 1115122 h 1215483"/>
              <a:gd name="connsiteX3" fmla="*/ 1137424 w 1416205"/>
              <a:gd name="connsiteY3" fmla="*/ 1215483 h 1215483"/>
              <a:gd name="connsiteX4" fmla="*/ 111512 w 1416205"/>
              <a:gd name="connsiteY4" fmla="*/ 1215483 h 1215483"/>
              <a:gd name="connsiteX5" fmla="*/ 0 w 1416205"/>
              <a:gd name="connsiteY5" fmla="*/ 1092820 h 1215483"/>
              <a:gd name="connsiteX6" fmla="*/ 613317 w 1416205"/>
              <a:gd name="connsiteY6" fmla="*/ 5576 h 1215483"/>
              <a:gd name="connsiteX7" fmla="*/ 769434 w 1416205"/>
              <a:gd name="connsiteY7" fmla="*/ 0 h 1215483"/>
              <a:gd name="connsiteX0-1" fmla="*/ 772739 w 1419510"/>
              <a:gd name="connsiteY0-2" fmla="*/ 0 h 1215483"/>
              <a:gd name="connsiteX1-3" fmla="*/ 1419510 w 1419510"/>
              <a:gd name="connsiteY1-4" fmla="*/ 646771 h 1215483"/>
              <a:gd name="connsiteX2-5" fmla="*/ 1224364 w 1419510"/>
              <a:gd name="connsiteY2-6" fmla="*/ 1115122 h 1215483"/>
              <a:gd name="connsiteX3-7" fmla="*/ 1140729 w 1419510"/>
              <a:gd name="connsiteY3-8" fmla="*/ 1215483 h 1215483"/>
              <a:gd name="connsiteX4-9" fmla="*/ 114817 w 1419510"/>
              <a:gd name="connsiteY4-10" fmla="*/ 1215483 h 1215483"/>
              <a:gd name="connsiteX5-11" fmla="*/ 3305 w 1419510"/>
              <a:gd name="connsiteY5-12" fmla="*/ 1092820 h 1215483"/>
              <a:gd name="connsiteX6-13" fmla="*/ 616622 w 1419510"/>
              <a:gd name="connsiteY6-14" fmla="*/ 5576 h 1215483"/>
              <a:gd name="connsiteX7-15" fmla="*/ 772739 w 1419510"/>
              <a:gd name="connsiteY7-16" fmla="*/ 0 h 1215483"/>
              <a:gd name="connsiteX0-17" fmla="*/ 774134 w 1420905"/>
              <a:gd name="connsiteY0-18" fmla="*/ 0 h 1215483"/>
              <a:gd name="connsiteX1-19" fmla="*/ 1420905 w 1420905"/>
              <a:gd name="connsiteY1-20" fmla="*/ 646771 h 1215483"/>
              <a:gd name="connsiteX2-21" fmla="*/ 1225759 w 1420905"/>
              <a:gd name="connsiteY2-22" fmla="*/ 1115122 h 1215483"/>
              <a:gd name="connsiteX3-23" fmla="*/ 1142124 w 1420905"/>
              <a:gd name="connsiteY3-24" fmla="*/ 1215483 h 1215483"/>
              <a:gd name="connsiteX4-25" fmla="*/ 116212 w 1420905"/>
              <a:gd name="connsiteY4-26" fmla="*/ 1215483 h 1215483"/>
              <a:gd name="connsiteX5-27" fmla="*/ 4700 w 1420905"/>
              <a:gd name="connsiteY5-28" fmla="*/ 1092820 h 1215483"/>
              <a:gd name="connsiteX6-29" fmla="*/ 618017 w 1420905"/>
              <a:gd name="connsiteY6-30" fmla="*/ 5576 h 1215483"/>
              <a:gd name="connsiteX7-31" fmla="*/ 774134 w 1420905"/>
              <a:gd name="connsiteY7-32" fmla="*/ 0 h 1215483"/>
              <a:gd name="connsiteX0-33" fmla="*/ 774134 w 1420905"/>
              <a:gd name="connsiteY0-34" fmla="*/ 8769 h 1224252"/>
              <a:gd name="connsiteX1-35" fmla="*/ 1420905 w 1420905"/>
              <a:gd name="connsiteY1-36" fmla="*/ 655540 h 1224252"/>
              <a:gd name="connsiteX2-37" fmla="*/ 1225759 w 1420905"/>
              <a:gd name="connsiteY2-38" fmla="*/ 1123891 h 1224252"/>
              <a:gd name="connsiteX3-39" fmla="*/ 1142124 w 1420905"/>
              <a:gd name="connsiteY3-40" fmla="*/ 1224252 h 1224252"/>
              <a:gd name="connsiteX4-41" fmla="*/ 116212 w 1420905"/>
              <a:gd name="connsiteY4-42" fmla="*/ 1224252 h 1224252"/>
              <a:gd name="connsiteX5-43" fmla="*/ 4700 w 1420905"/>
              <a:gd name="connsiteY5-44" fmla="*/ 1101589 h 1224252"/>
              <a:gd name="connsiteX6-45" fmla="*/ 618017 w 1420905"/>
              <a:gd name="connsiteY6-46" fmla="*/ 14345 h 1224252"/>
              <a:gd name="connsiteX7-47" fmla="*/ 774134 w 1420905"/>
              <a:gd name="connsiteY7-48" fmla="*/ 8769 h 1224252"/>
              <a:gd name="connsiteX0-49" fmla="*/ 774134 w 1420905"/>
              <a:gd name="connsiteY0-50" fmla="*/ 20467 h 1235950"/>
              <a:gd name="connsiteX1-51" fmla="*/ 1420905 w 1420905"/>
              <a:gd name="connsiteY1-52" fmla="*/ 667238 h 1235950"/>
              <a:gd name="connsiteX2-53" fmla="*/ 1225759 w 1420905"/>
              <a:gd name="connsiteY2-54" fmla="*/ 1135589 h 1235950"/>
              <a:gd name="connsiteX3-55" fmla="*/ 1142124 w 1420905"/>
              <a:gd name="connsiteY3-56" fmla="*/ 1235950 h 1235950"/>
              <a:gd name="connsiteX4-57" fmla="*/ 116212 w 1420905"/>
              <a:gd name="connsiteY4-58" fmla="*/ 1235950 h 1235950"/>
              <a:gd name="connsiteX5-59" fmla="*/ 4700 w 1420905"/>
              <a:gd name="connsiteY5-60" fmla="*/ 1113287 h 1235950"/>
              <a:gd name="connsiteX6-61" fmla="*/ 618017 w 1420905"/>
              <a:gd name="connsiteY6-62" fmla="*/ 26043 h 1235950"/>
              <a:gd name="connsiteX7-63" fmla="*/ 774134 w 1420905"/>
              <a:gd name="connsiteY7-64" fmla="*/ 20467 h 1235950"/>
              <a:gd name="connsiteX0-65" fmla="*/ 774134 w 1435161"/>
              <a:gd name="connsiteY0-66" fmla="*/ 20467 h 1235950"/>
              <a:gd name="connsiteX1-67" fmla="*/ 1420905 w 1435161"/>
              <a:gd name="connsiteY1-68" fmla="*/ 667238 h 1235950"/>
              <a:gd name="connsiteX2-69" fmla="*/ 1225759 w 1435161"/>
              <a:gd name="connsiteY2-70" fmla="*/ 1135589 h 1235950"/>
              <a:gd name="connsiteX3-71" fmla="*/ 1142124 w 1435161"/>
              <a:gd name="connsiteY3-72" fmla="*/ 1235950 h 1235950"/>
              <a:gd name="connsiteX4-73" fmla="*/ 116212 w 1435161"/>
              <a:gd name="connsiteY4-74" fmla="*/ 1235950 h 1235950"/>
              <a:gd name="connsiteX5-75" fmla="*/ 4700 w 1435161"/>
              <a:gd name="connsiteY5-76" fmla="*/ 1113287 h 1235950"/>
              <a:gd name="connsiteX6-77" fmla="*/ 618017 w 1435161"/>
              <a:gd name="connsiteY6-78" fmla="*/ 26043 h 1235950"/>
              <a:gd name="connsiteX7-79" fmla="*/ 774134 w 1435161"/>
              <a:gd name="connsiteY7-80" fmla="*/ 20467 h 1235950"/>
              <a:gd name="connsiteX0-81" fmla="*/ 774134 w 1433330"/>
              <a:gd name="connsiteY0-82" fmla="*/ 20467 h 1235950"/>
              <a:gd name="connsiteX1-83" fmla="*/ 1420905 w 1433330"/>
              <a:gd name="connsiteY1-84" fmla="*/ 667238 h 1235950"/>
              <a:gd name="connsiteX2-85" fmla="*/ 1225759 w 1433330"/>
              <a:gd name="connsiteY2-86" fmla="*/ 1135589 h 1235950"/>
              <a:gd name="connsiteX3-87" fmla="*/ 1142124 w 1433330"/>
              <a:gd name="connsiteY3-88" fmla="*/ 1235950 h 1235950"/>
              <a:gd name="connsiteX4-89" fmla="*/ 116212 w 1433330"/>
              <a:gd name="connsiteY4-90" fmla="*/ 1235950 h 1235950"/>
              <a:gd name="connsiteX5-91" fmla="*/ 4700 w 1433330"/>
              <a:gd name="connsiteY5-92" fmla="*/ 1113287 h 1235950"/>
              <a:gd name="connsiteX6-93" fmla="*/ 618017 w 1433330"/>
              <a:gd name="connsiteY6-94" fmla="*/ 26043 h 1235950"/>
              <a:gd name="connsiteX7-95" fmla="*/ 774134 w 1433330"/>
              <a:gd name="connsiteY7-96" fmla="*/ 20467 h 1235950"/>
              <a:gd name="connsiteX0-97" fmla="*/ 774134 w 1441970"/>
              <a:gd name="connsiteY0-98" fmla="*/ 20467 h 1235950"/>
              <a:gd name="connsiteX1-99" fmla="*/ 1420905 w 1441970"/>
              <a:gd name="connsiteY1-100" fmla="*/ 667238 h 1235950"/>
              <a:gd name="connsiteX2-101" fmla="*/ 1225759 w 1441970"/>
              <a:gd name="connsiteY2-102" fmla="*/ 1135589 h 1235950"/>
              <a:gd name="connsiteX3-103" fmla="*/ 1142124 w 1441970"/>
              <a:gd name="connsiteY3-104" fmla="*/ 1235950 h 1235950"/>
              <a:gd name="connsiteX4-105" fmla="*/ 116212 w 1441970"/>
              <a:gd name="connsiteY4-106" fmla="*/ 1235950 h 1235950"/>
              <a:gd name="connsiteX5-107" fmla="*/ 4700 w 1441970"/>
              <a:gd name="connsiteY5-108" fmla="*/ 1113287 h 1235950"/>
              <a:gd name="connsiteX6-109" fmla="*/ 618017 w 1441970"/>
              <a:gd name="connsiteY6-110" fmla="*/ 26043 h 1235950"/>
              <a:gd name="connsiteX7-111" fmla="*/ 774134 w 1441970"/>
              <a:gd name="connsiteY7-112" fmla="*/ 20467 h 1235950"/>
              <a:gd name="connsiteX0-113" fmla="*/ 774134 w 1441970"/>
              <a:gd name="connsiteY0-114" fmla="*/ 20467 h 1235950"/>
              <a:gd name="connsiteX1-115" fmla="*/ 1420905 w 1441970"/>
              <a:gd name="connsiteY1-116" fmla="*/ 667238 h 1235950"/>
              <a:gd name="connsiteX2-117" fmla="*/ 1225759 w 1441970"/>
              <a:gd name="connsiteY2-118" fmla="*/ 1135589 h 1235950"/>
              <a:gd name="connsiteX3-119" fmla="*/ 1142124 w 1441970"/>
              <a:gd name="connsiteY3-120" fmla="*/ 1235950 h 1235950"/>
              <a:gd name="connsiteX4-121" fmla="*/ 116212 w 1441970"/>
              <a:gd name="connsiteY4-122" fmla="*/ 1235950 h 1235950"/>
              <a:gd name="connsiteX5-123" fmla="*/ 4700 w 1441970"/>
              <a:gd name="connsiteY5-124" fmla="*/ 1113287 h 1235950"/>
              <a:gd name="connsiteX6-125" fmla="*/ 618017 w 1441970"/>
              <a:gd name="connsiteY6-126" fmla="*/ 26043 h 1235950"/>
              <a:gd name="connsiteX7-127" fmla="*/ 774134 w 1441970"/>
              <a:gd name="connsiteY7-128" fmla="*/ 20467 h 1235950"/>
              <a:gd name="connsiteX0-129" fmla="*/ 774134 w 1441970"/>
              <a:gd name="connsiteY0-130" fmla="*/ 20467 h 1235950"/>
              <a:gd name="connsiteX1-131" fmla="*/ 1420905 w 1441970"/>
              <a:gd name="connsiteY1-132" fmla="*/ 667238 h 1235950"/>
              <a:gd name="connsiteX2-133" fmla="*/ 1225759 w 1441970"/>
              <a:gd name="connsiteY2-134" fmla="*/ 1135589 h 1235950"/>
              <a:gd name="connsiteX3-135" fmla="*/ 1142124 w 1441970"/>
              <a:gd name="connsiteY3-136" fmla="*/ 1235950 h 1235950"/>
              <a:gd name="connsiteX4-137" fmla="*/ 116212 w 1441970"/>
              <a:gd name="connsiteY4-138" fmla="*/ 1235950 h 1235950"/>
              <a:gd name="connsiteX5-139" fmla="*/ 4700 w 1441970"/>
              <a:gd name="connsiteY5-140" fmla="*/ 1113287 h 1235950"/>
              <a:gd name="connsiteX6-141" fmla="*/ 618017 w 1441970"/>
              <a:gd name="connsiteY6-142" fmla="*/ 26043 h 1235950"/>
              <a:gd name="connsiteX7-143" fmla="*/ 774134 w 1441970"/>
              <a:gd name="connsiteY7-144" fmla="*/ 20467 h 1235950"/>
              <a:gd name="connsiteX0-145" fmla="*/ 774134 w 1441970"/>
              <a:gd name="connsiteY0-146" fmla="*/ 20467 h 1235950"/>
              <a:gd name="connsiteX1-147" fmla="*/ 1420905 w 1441970"/>
              <a:gd name="connsiteY1-148" fmla="*/ 667238 h 1235950"/>
              <a:gd name="connsiteX2-149" fmla="*/ 1225759 w 1441970"/>
              <a:gd name="connsiteY2-150" fmla="*/ 1135589 h 1235950"/>
              <a:gd name="connsiteX3-151" fmla="*/ 1142124 w 1441970"/>
              <a:gd name="connsiteY3-152" fmla="*/ 1235950 h 1235950"/>
              <a:gd name="connsiteX4-153" fmla="*/ 116212 w 1441970"/>
              <a:gd name="connsiteY4-154" fmla="*/ 1235950 h 1235950"/>
              <a:gd name="connsiteX5-155" fmla="*/ 4700 w 1441970"/>
              <a:gd name="connsiteY5-156" fmla="*/ 1113287 h 1235950"/>
              <a:gd name="connsiteX6-157" fmla="*/ 618017 w 1441970"/>
              <a:gd name="connsiteY6-158" fmla="*/ 26043 h 1235950"/>
              <a:gd name="connsiteX7-159" fmla="*/ 774134 w 1441970"/>
              <a:gd name="connsiteY7-160" fmla="*/ 20467 h 1235950"/>
              <a:gd name="connsiteX0-161" fmla="*/ 774134 w 1441970"/>
              <a:gd name="connsiteY0-162" fmla="*/ 20467 h 1235950"/>
              <a:gd name="connsiteX1-163" fmla="*/ 1420905 w 1441970"/>
              <a:gd name="connsiteY1-164" fmla="*/ 667238 h 1235950"/>
              <a:gd name="connsiteX2-165" fmla="*/ 1225759 w 1441970"/>
              <a:gd name="connsiteY2-166" fmla="*/ 1135589 h 1235950"/>
              <a:gd name="connsiteX3-167" fmla="*/ 1142124 w 1441970"/>
              <a:gd name="connsiteY3-168" fmla="*/ 1235950 h 1235950"/>
              <a:gd name="connsiteX4-169" fmla="*/ 116212 w 1441970"/>
              <a:gd name="connsiteY4-170" fmla="*/ 1235950 h 1235950"/>
              <a:gd name="connsiteX5-171" fmla="*/ 4700 w 1441970"/>
              <a:gd name="connsiteY5-172" fmla="*/ 1113287 h 1235950"/>
              <a:gd name="connsiteX6-173" fmla="*/ 618017 w 1441970"/>
              <a:gd name="connsiteY6-174" fmla="*/ 26043 h 1235950"/>
              <a:gd name="connsiteX7-175" fmla="*/ 774134 w 1441970"/>
              <a:gd name="connsiteY7-176" fmla="*/ 20467 h 123595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  <a:cxn ang="0">
                <a:pos x="connsiteX5-11" y="connsiteY5-12"/>
              </a:cxn>
              <a:cxn ang="0">
                <a:pos x="connsiteX6-13" y="connsiteY6-14"/>
              </a:cxn>
              <a:cxn ang="0">
                <a:pos x="connsiteX7-15" y="connsiteY7-16"/>
              </a:cxn>
            </a:cxnLst>
            <a:rect l="l" t="t" r="r" b="b"/>
            <a:pathLst>
              <a:path w="1441970" h="1235950">
                <a:moveTo>
                  <a:pt x="774134" y="20467"/>
                </a:moveTo>
                <a:lnTo>
                  <a:pt x="1420905" y="667238"/>
                </a:lnTo>
                <a:cubicBezTo>
                  <a:pt x="1517549" y="762022"/>
                  <a:pt x="1251779" y="879111"/>
                  <a:pt x="1225759" y="1135589"/>
                </a:cubicBezTo>
                <a:cubicBezTo>
                  <a:pt x="1225759" y="1180194"/>
                  <a:pt x="1197880" y="1224798"/>
                  <a:pt x="1142124" y="1235950"/>
                </a:cubicBezTo>
                <a:lnTo>
                  <a:pt x="116212" y="1235950"/>
                </a:lnTo>
                <a:cubicBezTo>
                  <a:pt x="23284" y="1228516"/>
                  <a:pt x="8418" y="1182053"/>
                  <a:pt x="4700" y="1113287"/>
                </a:cubicBezTo>
                <a:cubicBezTo>
                  <a:pt x="-41764" y="315974"/>
                  <a:pt x="263036" y="187736"/>
                  <a:pt x="618017" y="26043"/>
                </a:cubicBezTo>
                <a:cubicBezTo>
                  <a:pt x="670056" y="-3694"/>
                  <a:pt x="727671" y="-11128"/>
                  <a:pt x="774134" y="20467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9" name="椭圆 18"/>
          <p:cNvSpPr/>
          <p:nvPr/>
        </p:nvSpPr>
        <p:spPr>
          <a:xfrm>
            <a:off x="5189281" y="4657834"/>
            <a:ext cx="1703429" cy="1703429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54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667533" y="5128161"/>
            <a:ext cx="746924" cy="728854"/>
          </a:xfrm>
          <a:custGeom>
            <a:avLst/>
            <a:gdLst>
              <a:gd name="T0" fmla="*/ 19 w 209"/>
              <a:gd name="T1" fmla="*/ 205 h 205"/>
              <a:gd name="T2" fmla="*/ 0 w 209"/>
              <a:gd name="T3" fmla="*/ 106 h 205"/>
              <a:gd name="T4" fmla="*/ 41 w 209"/>
              <a:gd name="T5" fmla="*/ 94 h 205"/>
              <a:gd name="T6" fmla="*/ 81 w 209"/>
              <a:gd name="T7" fmla="*/ 37 h 205"/>
              <a:gd name="T8" fmla="*/ 86 w 209"/>
              <a:gd name="T9" fmla="*/ 4 h 205"/>
              <a:gd name="T10" fmla="*/ 125 w 209"/>
              <a:gd name="T11" fmla="*/ 34 h 205"/>
              <a:gd name="T12" fmla="*/ 186 w 209"/>
              <a:gd name="T13" fmla="*/ 73 h 205"/>
              <a:gd name="T14" fmla="*/ 199 w 209"/>
              <a:gd name="T15" fmla="*/ 114 h 205"/>
              <a:gd name="T16" fmla="*/ 188 w 209"/>
              <a:gd name="T17" fmla="*/ 144 h 205"/>
              <a:gd name="T18" fmla="*/ 180 w 209"/>
              <a:gd name="T19" fmla="*/ 174 h 205"/>
              <a:gd name="T20" fmla="*/ 181 w 209"/>
              <a:gd name="T21" fmla="*/ 180 h 205"/>
              <a:gd name="T22" fmla="*/ 72 w 209"/>
              <a:gd name="T23" fmla="*/ 200 h 205"/>
              <a:gd name="T24" fmla="*/ 48 w 209"/>
              <a:gd name="T25" fmla="*/ 205 h 205"/>
              <a:gd name="T26" fmla="*/ 8 w 209"/>
              <a:gd name="T27" fmla="*/ 105 h 205"/>
              <a:gd name="T28" fmla="*/ 19 w 209"/>
              <a:gd name="T29" fmla="*/ 197 h 205"/>
              <a:gd name="T30" fmla="*/ 56 w 209"/>
              <a:gd name="T31" fmla="*/ 194 h 205"/>
              <a:gd name="T32" fmla="*/ 63 w 209"/>
              <a:gd name="T33" fmla="*/ 187 h 205"/>
              <a:gd name="T34" fmla="*/ 160 w 209"/>
              <a:gd name="T35" fmla="*/ 192 h 205"/>
              <a:gd name="T36" fmla="*/ 173 w 209"/>
              <a:gd name="T37" fmla="*/ 179 h 205"/>
              <a:gd name="T38" fmla="*/ 170 w 209"/>
              <a:gd name="T39" fmla="*/ 169 h 205"/>
              <a:gd name="T40" fmla="*/ 183 w 209"/>
              <a:gd name="T41" fmla="*/ 156 h 205"/>
              <a:gd name="T42" fmla="*/ 171 w 209"/>
              <a:gd name="T43" fmla="*/ 138 h 205"/>
              <a:gd name="T44" fmla="*/ 193 w 209"/>
              <a:gd name="T45" fmla="*/ 125 h 205"/>
              <a:gd name="T46" fmla="*/ 185 w 209"/>
              <a:gd name="T47" fmla="*/ 110 h 205"/>
              <a:gd name="T48" fmla="*/ 201 w 209"/>
              <a:gd name="T49" fmla="*/ 96 h 205"/>
              <a:gd name="T50" fmla="*/ 112 w 209"/>
              <a:gd name="T51" fmla="*/ 81 h 205"/>
              <a:gd name="T52" fmla="*/ 117 w 209"/>
              <a:gd name="T53" fmla="*/ 34 h 205"/>
              <a:gd name="T54" fmla="*/ 92 w 209"/>
              <a:gd name="T55" fmla="*/ 10 h 205"/>
              <a:gd name="T56" fmla="*/ 89 w 209"/>
              <a:gd name="T57" fmla="*/ 37 h 205"/>
              <a:gd name="T58" fmla="*/ 54 w 209"/>
              <a:gd name="T59" fmla="*/ 109 h 205"/>
              <a:gd name="T60" fmla="*/ 48 w 209"/>
              <a:gd name="T61" fmla="*/ 105 h 205"/>
              <a:gd name="T62" fmla="*/ 15 w 209"/>
              <a:gd name="T63" fmla="*/ 102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9" h="205">
                <a:moveTo>
                  <a:pt x="48" y="205"/>
                </a:moveTo>
                <a:cubicBezTo>
                  <a:pt x="19" y="205"/>
                  <a:pt x="19" y="205"/>
                  <a:pt x="19" y="205"/>
                </a:cubicBezTo>
                <a:cubicBezTo>
                  <a:pt x="15" y="205"/>
                  <a:pt x="4" y="205"/>
                  <a:pt x="4" y="194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94"/>
                  <a:pt x="11" y="94"/>
                  <a:pt x="15" y="94"/>
                </a:cubicBezTo>
                <a:cubicBezTo>
                  <a:pt x="41" y="94"/>
                  <a:pt x="41" y="94"/>
                  <a:pt x="41" y="94"/>
                </a:cubicBezTo>
                <a:cubicBezTo>
                  <a:pt x="44" y="94"/>
                  <a:pt x="51" y="94"/>
                  <a:pt x="54" y="100"/>
                </a:cubicBezTo>
                <a:cubicBezTo>
                  <a:pt x="69" y="87"/>
                  <a:pt x="81" y="47"/>
                  <a:pt x="81" y="37"/>
                </a:cubicBezTo>
                <a:cubicBezTo>
                  <a:pt x="81" y="35"/>
                  <a:pt x="81" y="33"/>
                  <a:pt x="81" y="31"/>
                </a:cubicBezTo>
                <a:cubicBezTo>
                  <a:pt x="81" y="21"/>
                  <a:pt x="80" y="10"/>
                  <a:pt x="86" y="4"/>
                </a:cubicBezTo>
                <a:cubicBezTo>
                  <a:pt x="89" y="1"/>
                  <a:pt x="92" y="0"/>
                  <a:pt x="96" y="0"/>
                </a:cubicBezTo>
                <a:cubicBezTo>
                  <a:pt x="113" y="0"/>
                  <a:pt x="123" y="17"/>
                  <a:pt x="125" y="34"/>
                </a:cubicBezTo>
                <a:cubicBezTo>
                  <a:pt x="126" y="52"/>
                  <a:pt x="126" y="65"/>
                  <a:pt x="124" y="73"/>
                </a:cubicBezTo>
                <a:cubicBezTo>
                  <a:pt x="186" y="73"/>
                  <a:pt x="186" y="73"/>
                  <a:pt x="186" y="73"/>
                </a:cubicBezTo>
                <a:cubicBezTo>
                  <a:pt x="199" y="73"/>
                  <a:pt x="209" y="83"/>
                  <a:pt x="209" y="95"/>
                </a:cubicBezTo>
                <a:cubicBezTo>
                  <a:pt x="209" y="103"/>
                  <a:pt x="205" y="110"/>
                  <a:pt x="199" y="114"/>
                </a:cubicBezTo>
                <a:cubicBezTo>
                  <a:pt x="200" y="117"/>
                  <a:pt x="201" y="121"/>
                  <a:pt x="201" y="124"/>
                </a:cubicBezTo>
                <a:cubicBezTo>
                  <a:pt x="201" y="133"/>
                  <a:pt x="196" y="141"/>
                  <a:pt x="188" y="144"/>
                </a:cubicBezTo>
                <a:cubicBezTo>
                  <a:pt x="190" y="148"/>
                  <a:pt x="191" y="151"/>
                  <a:pt x="191" y="155"/>
                </a:cubicBezTo>
                <a:cubicBezTo>
                  <a:pt x="191" y="163"/>
                  <a:pt x="187" y="170"/>
                  <a:pt x="180" y="174"/>
                </a:cubicBezTo>
                <a:cubicBezTo>
                  <a:pt x="180" y="175"/>
                  <a:pt x="181" y="177"/>
                  <a:pt x="181" y="179"/>
                </a:cubicBezTo>
                <a:cubicBezTo>
                  <a:pt x="181" y="180"/>
                  <a:pt x="181" y="180"/>
                  <a:pt x="181" y="180"/>
                </a:cubicBezTo>
                <a:cubicBezTo>
                  <a:pt x="181" y="191"/>
                  <a:pt x="171" y="200"/>
                  <a:pt x="160" y="200"/>
                </a:cubicBezTo>
                <a:cubicBezTo>
                  <a:pt x="72" y="200"/>
                  <a:pt x="72" y="200"/>
                  <a:pt x="72" y="200"/>
                </a:cubicBezTo>
                <a:cubicBezTo>
                  <a:pt x="69" y="200"/>
                  <a:pt x="66" y="199"/>
                  <a:pt x="63" y="198"/>
                </a:cubicBezTo>
                <a:cubicBezTo>
                  <a:pt x="61" y="205"/>
                  <a:pt x="52" y="205"/>
                  <a:pt x="48" y="205"/>
                </a:cubicBezTo>
                <a:moveTo>
                  <a:pt x="15" y="102"/>
                </a:moveTo>
                <a:cubicBezTo>
                  <a:pt x="8" y="102"/>
                  <a:pt x="8" y="104"/>
                  <a:pt x="8" y="105"/>
                </a:cubicBezTo>
                <a:cubicBezTo>
                  <a:pt x="12" y="194"/>
                  <a:pt x="12" y="194"/>
                  <a:pt x="12" y="194"/>
                </a:cubicBezTo>
                <a:cubicBezTo>
                  <a:pt x="12" y="196"/>
                  <a:pt x="12" y="197"/>
                  <a:pt x="19" y="197"/>
                </a:cubicBezTo>
                <a:cubicBezTo>
                  <a:pt x="48" y="197"/>
                  <a:pt x="48" y="197"/>
                  <a:pt x="48" y="197"/>
                </a:cubicBezTo>
                <a:cubicBezTo>
                  <a:pt x="56" y="197"/>
                  <a:pt x="56" y="196"/>
                  <a:pt x="56" y="194"/>
                </a:cubicBezTo>
                <a:cubicBezTo>
                  <a:pt x="56" y="180"/>
                  <a:pt x="56" y="180"/>
                  <a:pt x="56" y="180"/>
                </a:cubicBezTo>
                <a:cubicBezTo>
                  <a:pt x="63" y="187"/>
                  <a:pt x="63" y="187"/>
                  <a:pt x="63" y="187"/>
                </a:cubicBezTo>
                <a:cubicBezTo>
                  <a:pt x="65" y="190"/>
                  <a:pt x="69" y="192"/>
                  <a:pt x="72" y="192"/>
                </a:cubicBezTo>
                <a:cubicBezTo>
                  <a:pt x="160" y="192"/>
                  <a:pt x="160" y="192"/>
                  <a:pt x="160" y="192"/>
                </a:cubicBezTo>
                <a:cubicBezTo>
                  <a:pt x="167" y="192"/>
                  <a:pt x="173" y="186"/>
                  <a:pt x="173" y="180"/>
                </a:cubicBezTo>
                <a:cubicBezTo>
                  <a:pt x="173" y="179"/>
                  <a:pt x="173" y="179"/>
                  <a:pt x="173" y="179"/>
                </a:cubicBezTo>
                <a:cubicBezTo>
                  <a:pt x="173" y="177"/>
                  <a:pt x="172" y="175"/>
                  <a:pt x="171" y="173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74" y="168"/>
                  <a:pt x="174" y="168"/>
                  <a:pt x="174" y="168"/>
                </a:cubicBezTo>
                <a:cubicBezTo>
                  <a:pt x="179" y="166"/>
                  <a:pt x="183" y="161"/>
                  <a:pt x="183" y="156"/>
                </a:cubicBezTo>
                <a:cubicBezTo>
                  <a:pt x="183" y="151"/>
                  <a:pt x="181" y="147"/>
                  <a:pt x="178" y="144"/>
                </a:cubicBezTo>
                <a:cubicBezTo>
                  <a:pt x="171" y="138"/>
                  <a:pt x="171" y="138"/>
                  <a:pt x="171" y="138"/>
                </a:cubicBezTo>
                <a:cubicBezTo>
                  <a:pt x="181" y="137"/>
                  <a:pt x="181" y="137"/>
                  <a:pt x="181" y="137"/>
                </a:cubicBezTo>
                <a:cubicBezTo>
                  <a:pt x="188" y="137"/>
                  <a:pt x="193" y="132"/>
                  <a:pt x="193" y="125"/>
                </a:cubicBezTo>
                <a:cubicBezTo>
                  <a:pt x="193" y="121"/>
                  <a:pt x="192" y="117"/>
                  <a:pt x="189" y="114"/>
                </a:cubicBezTo>
                <a:cubicBezTo>
                  <a:pt x="185" y="110"/>
                  <a:pt x="185" y="110"/>
                  <a:pt x="185" y="110"/>
                </a:cubicBezTo>
                <a:cubicBezTo>
                  <a:pt x="191" y="108"/>
                  <a:pt x="191" y="108"/>
                  <a:pt x="191" y="108"/>
                </a:cubicBezTo>
                <a:cubicBezTo>
                  <a:pt x="197" y="106"/>
                  <a:pt x="201" y="101"/>
                  <a:pt x="201" y="96"/>
                </a:cubicBezTo>
                <a:cubicBezTo>
                  <a:pt x="201" y="87"/>
                  <a:pt x="194" y="81"/>
                  <a:pt x="186" y="81"/>
                </a:cubicBezTo>
                <a:cubicBezTo>
                  <a:pt x="112" y="81"/>
                  <a:pt x="112" y="81"/>
                  <a:pt x="112" y="81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6" y="72"/>
                  <a:pt x="119" y="63"/>
                  <a:pt x="117" y="34"/>
                </a:cubicBezTo>
                <a:cubicBezTo>
                  <a:pt x="116" y="24"/>
                  <a:pt x="110" y="8"/>
                  <a:pt x="96" y="8"/>
                </a:cubicBezTo>
                <a:cubicBezTo>
                  <a:pt x="94" y="8"/>
                  <a:pt x="92" y="9"/>
                  <a:pt x="92" y="10"/>
                </a:cubicBezTo>
                <a:cubicBezTo>
                  <a:pt x="88" y="13"/>
                  <a:pt x="89" y="23"/>
                  <a:pt x="89" y="30"/>
                </a:cubicBezTo>
                <a:cubicBezTo>
                  <a:pt x="89" y="33"/>
                  <a:pt x="89" y="35"/>
                  <a:pt x="89" y="37"/>
                </a:cubicBezTo>
                <a:cubicBezTo>
                  <a:pt x="89" y="50"/>
                  <a:pt x="74" y="99"/>
                  <a:pt x="55" y="109"/>
                </a:cubicBezTo>
                <a:cubicBezTo>
                  <a:pt x="54" y="109"/>
                  <a:pt x="54" y="109"/>
                  <a:pt x="54" y="109"/>
                </a:cubicBezTo>
                <a:cubicBezTo>
                  <a:pt x="48" y="109"/>
                  <a:pt x="48" y="109"/>
                  <a:pt x="48" y="109"/>
                </a:cubicBezTo>
                <a:cubicBezTo>
                  <a:pt x="48" y="105"/>
                  <a:pt x="48" y="105"/>
                  <a:pt x="48" y="105"/>
                </a:cubicBezTo>
                <a:cubicBezTo>
                  <a:pt x="48" y="104"/>
                  <a:pt x="48" y="102"/>
                  <a:pt x="41" y="102"/>
                </a:cubicBezTo>
                <a:lnTo>
                  <a:pt x="15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21" name="矩形 20"/>
          <p:cNvSpPr/>
          <p:nvPr/>
        </p:nvSpPr>
        <p:spPr>
          <a:xfrm>
            <a:off x="4597227" y="2188557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5702141" y="1540382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613798" y="2538538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5599283" y="3566986"/>
            <a:ext cx="8905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29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254979" y="1533993"/>
            <a:ext cx="3024866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84322" y="1530160"/>
            <a:ext cx="3123684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1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254979" y="4712891"/>
            <a:ext cx="3024866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84322" y="4714692"/>
            <a:ext cx="3123684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0" presetClass="entr" presetSubtype="0" decel="10000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53" presetClass="entr" presetSubtype="16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2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2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0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21" grpId="0"/>
      <p:bldP spid="22" grpId="0"/>
      <p:bldP spid="23" grpId="0"/>
      <p:bldP spid="28" grpId="0"/>
      <p:bldP spid="29" grpId="0"/>
      <p:bldP spid="30" grpId="0"/>
      <p:bldP spid="31" grpId="0"/>
      <p:bldP spid="3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组合 2"/>
          <p:cNvGrpSpPr/>
          <p:nvPr/>
        </p:nvGrpSpPr>
        <p:grpSpPr>
          <a:xfrm>
            <a:off x="1011238" y="3784397"/>
            <a:ext cx="1700213" cy="2060575"/>
            <a:chOff x="1011238" y="3784397"/>
            <a:chExt cx="1700213" cy="2060575"/>
          </a:xfrm>
          <a:gradFill>
            <a:gsLst>
              <a:gs pos="0">
                <a:srgbClr val="18478F"/>
              </a:gs>
              <a:gs pos="100000">
                <a:srgbClr val="238DED"/>
              </a:gs>
            </a:gsLst>
            <a:lin ang="0" scaled="0"/>
          </a:gradFill>
        </p:grpSpPr>
        <p:sp>
          <p:nvSpPr>
            <p:cNvPr id="10" name="Freeform 6"/>
            <p:cNvSpPr/>
            <p:nvPr/>
          </p:nvSpPr>
          <p:spPr bwMode="auto">
            <a:xfrm>
              <a:off x="1304926" y="3784397"/>
              <a:ext cx="1147763" cy="434975"/>
            </a:xfrm>
            <a:custGeom>
              <a:avLst/>
              <a:gdLst>
                <a:gd name="T0" fmla="*/ 115 w 230"/>
                <a:gd name="T1" fmla="*/ 61 h 87"/>
                <a:gd name="T2" fmla="*/ 20 w 230"/>
                <a:gd name="T3" fmla="*/ 87 h 87"/>
                <a:gd name="T4" fmla="*/ 0 w 230"/>
                <a:gd name="T5" fmla="*/ 53 h 87"/>
                <a:gd name="T6" fmla="*/ 84 w 230"/>
                <a:gd name="T7" fmla="*/ 24 h 87"/>
                <a:gd name="T8" fmla="*/ 115 w 230"/>
                <a:gd name="T9" fmla="*/ 0 h 87"/>
                <a:gd name="T10" fmla="*/ 146 w 230"/>
                <a:gd name="T11" fmla="*/ 24 h 87"/>
                <a:gd name="T12" fmla="*/ 230 w 230"/>
                <a:gd name="T13" fmla="*/ 53 h 87"/>
                <a:gd name="T14" fmla="*/ 210 w 230"/>
                <a:gd name="T15" fmla="*/ 87 h 87"/>
                <a:gd name="T16" fmla="*/ 115 w 230"/>
                <a:gd name="T17" fmla="*/ 6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87">
                  <a:moveTo>
                    <a:pt x="115" y="61"/>
                  </a:moveTo>
                  <a:cubicBezTo>
                    <a:pt x="80" y="61"/>
                    <a:pt x="48" y="71"/>
                    <a:pt x="20" y="8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5" y="38"/>
                    <a:pt x="54" y="28"/>
                    <a:pt x="84" y="2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76" y="28"/>
                    <a:pt x="204" y="38"/>
                    <a:pt x="230" y="53"/>
                  </a:cubicBezTo>
                  <a:cubicBezTo>
                    <a:pt x="210" y="87"/>
                    <a:pt x="210" y="87"/>
                    <a:pt x="210" y="87"/>
                  </a:cubicBezTo>
                  <a:cubicBezTo>
                    <a:pt x="182" y="71"/>
                    <a:pt x="149" y="61"/>
                    <a:pt x="115" y="61"/>
                  </a:cubicBezTo>
                  <a:close/>
                </a:path>
              </a:pathLst>
            </a:cu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Oval 13"/>
            <p:cNvSpPr>
              <a:spLocks noChangeArrowheads="1"/>
            </p:cNvSpPr>
            <p:nvPr/>
          </p:nvSpPr>
          <p:spPr bwMode="auto">
            <a:xfrm>
              <a:off x="1011238" y="4168572"/>
              <a:ext cx="1700213" cy="1676400"/>
            </a:xfrm>
            <a:prstGeom prst="ellipse">
              <a:avLst/>
            </a:pr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2" name="Oval 14"/>
          <p:cNvSpPr>
            <a:spLocks noChangeArrowheads="1"/>
          </p:cNvSpPr>
          <p:nvPr/>
        </p:nvSpPr>
        <p:spPr bwMode="auto">
          <a:xfrm>
            <a:off x="1279526" y="4424159"/>
            <a:ext cx="1177925" cy="11715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3784963" y="1714297"/>
            <a:ext cx="1700213" cy="2060575"/>
            <a:chOff x="3784963" y="1714297"/>
            <a:chExt cx="1700213" cy="2060575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</a:gradFill>
        </p:grpSpPr>
        <p:sp>
          <p:nvSpPr>
            <p:cNvPr id="13" name="Freeform 6"/>
            <p:cNvSpPr/>
            <p:nvPr/>
          </p:nvSpPr>
          <p:spPr bwMode="auto">
            <a:xfrm rot="10800000">
              <a:off x="4043725" y="3339897"/>
              <a:ext cx="1147763" cy="434975"/>
            </a:xfrm>
            <a:custGeom>
              <a:avLst/>
              <a:gdLst>
                <a:gd name="T0" fmla="*/ 115 w 230"/>
                <a:gd name="T1" fmla="*/ 61 h 87"/>
                <a:gd name="T2" fmla="*/ 20 w 230"/>
                <a:gd name="T3" fmla="*/ 87 h 87"/>
                <a:gd name="T4" fmla="*/ 0 w 230"/>
                <a:gd name="T5" fmla="*/ 53 h 87"/>
                <a:gd name="T6" fmla="*/ 84 w 230"/>
                <a:gd name="T7" fmla="*/ 24 h 87"/>
                <a:gd name="T8" fmla="*/ 115 w 230"/>
                <a:gd name="T9" fmla="*/ 0 h 87"/>
                <a:gd name="T10" fmla="*/ 146 w 230"/>
                <a:gd name="T11" fmla="*/ 24 h 87"/>
                <a:gd name="T12" fmla="*/ 230 w 230"/>
                <a:gd name="T13" fmla="*/ 53 h 87"/>
                <a:gd name="T14" fmla="*/ 210 w 230"/>
                <a:gd name="T15" fmla="*/ 87 h 87"/>
                <a:gd name="T16" fmla="*/ 115 w 230"/>
                <a:gd name="T17" fmla="*/ 6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87">
                  <a:moveTo>
                    <a:pt x="115" y="61"/>
                  </a:moveTo>
                  <a:cubicBezTo>
                    <a:pt x="80" y="61"/>
                    <a:pt x="48" y="71"/>
                    <a:pt x="20" y="8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5" y="38"/>
                    <a:pt x="54" y="28"/>
                    <a:pt x="84" y="2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76" y="28"/>
                    <a:pt x="204" y="38"/>
                    <a:pt x="230" y="53"/>
                  </a:cubicBezTo>
                  <a:cubicBezTo>
                    <a:pt x="210" y="87"/>
                    <a:pt x="210" y="87"/>
                    <a:pt x="210" y="87"/>
                  </a:cubicBezTo>
                  <a:cubicBezTo>
                    <a:pt x="182" y="71"/>
                    <a:pt x="149" y="61"/>
                    <a:pt x="115" y="61"/>
                  </a:cubicBezTo>
                  <a:close/>
                </a:path>
              </a:pathLst>
            </a:cu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 rot="10800000">
              <a:off x="3784963" y="1714297"/>
              <a:ext cx="1700213" cy="1676400"/>
            </a:xfrm>
            <a:prstGeom prst="ellipse">
              <a:avLst/>
            </a:pr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19" name="Oval 14"/>
          <p:cNvSpPr>
            <a:spLocks noChangeArrowheads="1"/>
          </p:cNvSpPr>
          <p:nvPr/>
        </p:nvSpPr>
        <p:spPr bwMode="auto">
          <a:xfrm rot="10800000">
            <a:off x="4038963" y="1963535"/>
            <a:ext cx="1177925" cy="11715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6558688" y="3784397"/>
            <a:ext cx="1700213" cy="2060575"/>
            <a:chOff x="6558688" y="3784397"/>
            <a:chExt cx="1700213" cy="2060575"/>
          </a:xfrm>
          <a:gradFill>
            <a:gsLst>
              <a:gs pos="0">
                <a:srgbClr val="18478F"/>
              </a:gs>
              <a:gs pos="100000">
                <a:srgbClr val="238DED"/>
              </a:gs>
            </a:gsLst>
            <a:lin ang="0" scaled="0"/>
          </a:gradFill>
        </p:grpSpPr>
        <p:sp>
          <p:nvSpPr>
            <p:cNvPr id="20" name="Freeform 6"/>
            <p:cNvSpPr/>
            <p:nvPr/>
          </p:nvSpPr>
          <p:spPr bwMode="auto">
            <a:xfrm>
              <a:off x="6852376" y="3784397"/>
              <a:ext cx="1147763" cy="434975"/>
            </a:xfrm>
            <a:custGeom>
              <a:avLst/>
              <a:gdLst>
                <a:gd name="T0" fmla="*/ 115 w 230"/>
                <a:gd name="T1" fmla="*/ 61 h 87"/>
                <a:gd name="T2" fmla="*/ 20 w 230"/>
                <a:gd name="T3" fmla="*/ 87 h 87"/>
                <a:gd name="T4" fmla="*/ 0 w 230"/>
                <a:gd name="T5" fmla="*/ 53 h 87"/>
                <a:gd name="T6" fmla="*/ 84 w 230"/>
                <a:gd name="T7" fmla="*/ 24 h 87"/>
                <a:gd name="T8" fmla="*/ 115 w 230"/>
                <a:gd name="T9" fmla="*/ 0 h 87"/>
                <a:gd name="T10" fmla="*/ 146 w 230"/>
                <a:gd name="T11" fmla="*/ 24 h 87"/>
                <a:gd name="T12" fmla="*/ 230 w 230"/>
                <a:gd name="T13" fmla="*/ 53 h 87"/>
                <a:gd name="T14" fmla="*/ 210 w 230"/>
                <a:gd name="T15" fmla="*/ 87 h 87"/>
                <a:gd name="T16" fmla="*/ 115 w 230"/>
                <a:gd name="T17" fmla="*/ 6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87">
                  <a:moveTo>
                    <a:pt x="115" y="61"/>
                  </a:moveTo>
                  <a:cubicBezTo>
                    <a:pt x="80" y="61"/>
                    <a:pt x="48" y="71"/>
                    <a:pt x="20" y="8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5" y="38"/>
                    <a:pt x="54" y="28"/>
                    <a:pt x="84" y="2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76" y="28"/>
                    <a:pt x="204" y="38"/>
                    <a:pt x="230" y="53"/>
                  </a:cubicBezTo>
                  <a:cubicBezTo>
                    <a:pt x="210" y="87"/>
                    <a:pt x="210" y="87"/>
                    <a:pt x="210" y="87"/>
                  </a:cubicBezTo>
                  <a:cubicBezTo>
                    <a:pt x="182" y="71"/>
                    <a:pt x="149" y="61"/>
                    <a:pt x="115" y="61"/>
                  </a:cubicBezTo>
                  <a:close/>
                </a:path>
              </a:pathLst>
            </a:custGeom>
            <a:grpFill/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6558688" y="4168572"/>
              <a:ext cx="1700213" cy="1676400"/>
            </a:xfrm>
            <a:prstGeom prst="ellipse">
              <a:avLst/>
            </a:prstGeom>
            <a:grpFill/>
            <a:ln w="9525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sp>
        <p:nvSpPr>
          <p:cNvPr id="22" name="Oval 14"/>
          <p:cNvSpPr>
            <a:spLocks noChangeArrowheads="1"/>
          </p:cNvSpPr>
          <p:nvPr/>
        </p:nvSpPr>
        <p:spPr bwMode="auto">
          <a:xfrm>
            <a:off x="6826976" y="4424159"/>
            <a:ext cx="1177925" cy="11715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9332412" y="1714297"/>
            <a:ext cx="1700213" cy="2060575"/>
            <a:chOff x="9332412" y="1714297"/>
            <a:chExt cx="1700213" cy="2060575"/>
          </a:xfrm>
          <a:gradFill>
            <a:gsLst>
              <a:gs pos="0">
                <a:srgbClr val="18478F"/>
              </a:gs>
              <a:gs pos="100000">
                <a:srgbClr val="238DED"/>
              </a:gs>
            </a:gsLst>
            <a:lin ang="0" scaled="0"/>
          </a:gradFill>
        </p:grpSpPr>
        <p:sp>
          <p:nvSpPr>
            <p:cNvPr id="23" name="Freeform 6"/>
            <p:cNvSpPr/>
            <p:nvPr/>
          </p:nvSpPr>
          <p:spPr bwMode="auto">
            <a:xfrm rot="10800000">
              <a:off x="9591174" y="3339897"/>
              <a:ext cx="1147763" cy="434975"/>
            </a:xfrm>
            <a:custGeom>
              <a:avLst/>
              <a:gdLst>
                <a:gd name="T0" fmla="*/ 115 w 230"/>
                <a:gd name="T1" fmla="*/ 61 h 87"/>
                <a:gd name="T2" fmla="*/ 20 w 230"/>
                <a:gd name="T3" fmla="*/ 87 h 87"/>
                <a:gd name="T4" fmla="*/ 0 w 230"/>
                <a:gd name="T5" fmla="*/ 53 h 87"/>
                <a:gd name="T6" fmla="*/ 84 w 230"/>
                <a:gd name="T7" fmla="*/ 24 h 87"/>
                <a:gd name="T8" fmla="*/ 115 w 230"/>
                <a:gd name="T9" fmla="*/ 0 h 87"/>
                <a:gd name="T10" fmla="*/ 146 w 230"/>
                <a:gd name="T11" fmla="*/ 24 h 87"/>
                <a:gd name="T12" fmla="*/ 230 w 230"/>
                <a:gd name="T13" fmla="*/ 53 h 87"/>
                <a:gd name="T14" fmla="*/ 210 w 230"/>
                <a:gd name="T15" fmla="*/ 87 h 87"/>
                <a:gd name="T16" fmla="*/ 115 w 230"/>
                <a:gd name="T17" fmla="*/ 61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0" h="87">
                  <a:moveTo>
                    <a:pt x="115" y="61"/>
                  </a:moveTo>
                  <a:cubicBezTo>
                    <a:pt x="80" y="61"/>
                    <a:pt x="48" y="71"/>
                    <a:pt x="20" y="87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25" y="38"/>
                    <a:pt x="54" y="28"/>
                    <a:pt x="84" y="24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46" y="24"/>
                    <a:pt x="146" y="24"/>
                    <a:pt x="146" y="24"/>
                  </a:cubicBezTo>
                  <a:cubicBezTo>
                    <a:pt x="176" y="28"/>
                    <a:pt x="204" y="38"/>
                    <a:pt x="230" y="53"/>
                  </a:cubicBezTo>
                  <a:cubicBezTo>
                    <a:pt x="210" y="87"/>
                    <a:pt x="210" y="87"/>
                    <a:pt x="210" y="87"/>
                  </a:cubicBezTo>
                  <a:cubicBezTo>
                    <a:pt x="182" y="71"/>
                    <a:pt x="149" y="61"/>
                    <a:pt x="115" y="61"/>
                  </a:cubicBezTo>
                  <a:close/>
                </a:path>
              </a:pathLst>
            </a:cu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rgbClr val="18478F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Oval 13"/>
            <p:cNvSpPr>
              <a:spLocks noChangeArrowheads="1"/>
            </p:cNvSpPr>
            <p:nvPr/>
          </p:nvSpPr>
          <p:spPr bwMode="auto">
            <a:xfrm rot="10800000">
              <a:off x="9332412" y="1714297"/>
              <a:ext cx="1700213" cy="1676400"/>
            </a:xfrm>
            <a:prstGeom prst="ellipse">
              <a:avLst/>
            </a:prstGeom>
            <a:grpFill/>
            <a:ln w="1905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9" name="Oval 14"/>
          <p:cNvSpPr>
            <a:spLocks noChangeArrowheads="1"/>
          </p:cNvSpPr>
          <p:nvPr/>
        </p:nvSpPr>
        <p:spPr bwMode="auto">
          <a:xfrm rot="10800000">
            <a:off x="9586412" y="1963535"/>
            <a:ext cx="1177925" cy="11715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18478F"/>
              </a:solidFill>
              <a:latin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0" name="任意多边形 29"/>
          <p:cNvSpPr/>
          <p:nvPr/>
        </p:nvSpPr>
        <p:spPr>
          <a:xfrm>
            <a:off x="990600" y="3771900"/>
            <a:ext cx="10182225" cy="0"/>
          </a:xfrm>
          <a:custGeom>
            <a:avLst/>
            <a:gdLst>
              <a:gd name="connsiteX0" fmla="*/ 0 w 10182225"/>
              <a:gd name="connsiteY0" fmla="*/ 0 h 0"/>
              <a:gd name="connsiteX1" fmla="*/ 10182225 w 10182225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0182225">
                <a:moveTo>
                  <a:pt x="0" y="0"/>
                </a:moveTo>
                <a:lnTo>
                  <a:pt x="10182225" y="0"/>
                </a:lnTo>
              </a:path>
            </a:pathLst>
          </a:custGeom>
          <a:noFill/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1400458" y="4668045"/>
            <a:ext cx="8905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01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4172348" y="2259373"/>
            <a:ext cx="8905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02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6949151" y="4683606"/>
            <a:ext cx="8905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03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9719797" y="2250479"/>
            <a:ext cx="89051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sz="3600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04</a:t>
            </a:r>
            <a:endParaRPr lang="zh-CN" altLang="en-US" sz="3600" dirty="0">
              <a:solidFill>
                <a:srgbClr val="18478F"/>
              </a:solidFill>
              <a:latin typeface="Open Sans" panose="020B0606030504020204" pitchFamily="34" charset="0"/>
              <a:ea typeface="微软雅黑" panose="020B0503020204020204" pitchFamily="34" charset="-122"/>
              <a:cs typeface="Open Sans" panose="020B0606030504020204" pitchFamily="34" charset="0"/>
            </a:endParaRPr>
          </a:p>
        </p:txBody>
      </p:sp>
      <p:sp>
        <p:nvSpPr>
          <p:cNvPr id="35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3099454" y="4487226"/>
            <a:ext cx="2509358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6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19678" y="1913525"/>
            <a:ext cx="2591335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7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8661937" y="4413680"/>
            <a:ext cx="2509358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6382161" y="1839979"/>
            <a:ext cx="2591335" cy="10079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2" fill="hold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2" fill="hold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2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375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16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1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1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9" grpId="0" animBg="1"/>
      <p:bldP spid="22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椭圆 5"/>
          <p:cNvSpPr/>
          <p:nvPr/>
        </p:nvSpPr>
        <p:spPr>
          <a:xfrm>
            <a:off x="11207455" y="157627"/>
            <a:ext cx="869659" cy="8696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椭圆 23"/>
          <p:cNvSpPr/>
          <p:nvPr/>
        </p:nvSpPr>
        <p:spPr>
          <a:xfrm>
            <a:off x="10494498" y="1027286"/>
            <a:ext cx="572356" cy="5723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椭圆 27"/>
          <p:cNvSpPr/>
          <p:nvPr/>
        </p:nvSpPr>
        <p:spPr>
          <a:xfrm>
            <a:off x="10128738" y="2035739"/>
            <a:ext cx="422031" cy="422031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9083385" y="1641843"/>
            <a:ext cx="302456" cy="3024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椭圆 34"/>
          <p:cNvSpPr/>
          <p:nvPr/>
        </p:nvSpPr>
        <p:spPr>
          <a:xfrm>
            <a:off x="10104119" y="375750"/>
            <a:ext cx="302456" cy="302456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椭圆 35"/>
          <p:cNvSpPr/>
          <p:nvPr/>
        </p:nvSpPr>
        <p:spPr>
          <a:xfrm>
            <a:off x="11118973" y="1944299"/>
            <a:ext cx="390938" cy="390938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-190500" y="5924841"/>
            <a:ext cx="1098259" cy="10982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2184400" y="4749799"/>
            <a:ext cx="622299" cy="6222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2428873" y="5924841"/>
            <a:ext cx="847727" cy="847727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椭圆 39"/>
          <p:cNvSpPr/>
          <p:nvPr/>
        </p:nvSpPr>
        <p:spPr>
          <a:xfrm>
            <a:off x="690560" y="5569741"/>
            <a:ext cx="1288259" cy="128825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284161" y="5093491"/>
            <a:ext cx="622299" cy="6222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292854" y="4279899"/>
            <a:ext cx="204399" cy="20439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2082200" y="4482499"/>
            <a:ext cx="204399" cy="2043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8" name="椭圆 47"/>
          <p:cNvSpPr/>
          <p:nvPr/>
        </p:nvSpPr>
        <p:spPr>
          <a:xfrm>
            <a:off x="1238831" y="5302440"/>
            <a:ext cx="204399" cy="20439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9" name="椭圆 48"/>
          <p:cNvSpPr/>
          <p:nvPr/>
        </p:nvSpPr>
        <p:spPr>
          <a:xfrm>
            <a:off x="2067119" y="5404639"/>
            <a:ext cx="204399" cy="20439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0" name="椭圆 49"/>
          <p:cNvSpPr/>
          <p:nvPr/>
        </p:nvSpPr>
        <p:spPr>
          <a:xfrm>
            <a:off x="3227778" y="5609038"/>
            <a:ext cx="204399" cy="204399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文本框 8"/>
          <p:cNvSpPr txBox="1"/>
          <p:nvPr/>
        </p:nvSpPr>
        <p:spPr>
          <a:xfrm>
            <a:off x="3908818" y="2710230"/>
            <a:ext cx="45704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zh-CN" altLang="en-US" sz="5400" b="1" spc="3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感谢您的聆听</a:t>
            </a:r>
            <a:endParaRPr lang="zh-CN" altLang="en-US" sz="5400" b="1" spc="300" dirty="0">
              <a:solidFill>
                <a:schemeClr val="tx1">
                  <a:lumMod val="75000"/>
                  <a:lumOff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1" name="文本框 50"/>
          <p:cNvSpPr txBox="1"/>
          <p:nvPr/>
        </p:nvSpPr>
        <p:spPr>
          <a:xfrm>
            <a:off x="4346309" y="3607452"/>
            <a:ext cx="36954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000" dirty="0" smtClean="0">
                <a:solidFill>
                  <a:srgbClr val="18478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THANK YOU FOR LISTENING</a:t>
            </a:r>
            <a:endParaRPr lang="zh-CN" altLang="en-US" sz="2000" dirty="0">
              <a:solidFill>
                <a:srgbClr val="18478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4654427" y="4718860"/>
            <a:ext cx="1667728" cy="440977"/>
            <a:chOff x="4654427" y="4718860"/>
            <a:chExt cx="1667728" cy="440977"/>
          </a:xfrm>
        </p:grpSpPr>
        <p:grpSp>
          <p:nvGrpSpPr>
            <p:cNvPr id="11" name="组合 10"/>
            <p:cNvGrpSpPr/>
            <p:nvPr/>
          </p:nvGrpSpPr>
          <p:grpSpPr>
            <a:xfrm>
              <a:off x="4654427" y="4718860"/>
              <a:ext cx="276971" cy="276971"/>
              <a:chOff x="3725237" y="4930504"/>
              <a:chExt cx="531780" cy="531780"/>
            </a:xfrm>
          </p:grpSpPr>
          <p:sp>
            <p:nvSpPr>
              <p:cNvPr id="61" name="圆角矩形 2"/>
              <p:cNvSpPr/>
              <p:nvPr/>
            </p:nvSpPr>
            <p:spPr>
              <a:xfrm>
                <a:off x="3725237" y="4930504"/>
                <a:ext cx="531780" cy="531780"/>
              </a:xfrm>
              <a:prstGeom prst="ellipse">
                <a:avLst/>
              </a:prstGeom>
              <a:gradFill>
                <a:gsLst>
                  <a:gs pos="0">
                    <a:srgbClr val="18478F"/>
                  </a:gs>
                  <a:gs pos="100000">
                    <a:srgbClr val="238DED"/>
                  </a:gs>
                </a:gsLst>
                <a:lin ang="18000000" scaled="0"/>
              </a:gradFill>
              <a:ln w="25400">
                <a:noFill/>
              </a:ln>
              <a:effectLst>
                <a:outerShdw blurRad="177800" dist="101600" dir="8100000" algn="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7" name="student-graduation-cap-shape_52041"/>
              <p:cNvSpPr>
                <a:spLocks noChangeAspect="1"/>
              </p:cNvSpPr>
              <p:nvPr/>
            </p:nvSpPr>
            <p:spPr bwMode="auto">
              <a:xfrm>
                <a:off x="3875605" y="5054575"/>
                <a:ext cx="219840" cy="264806"/>
              </a:xfrm>
              <a:custGeom>
                <a:avLst/>
                <a:gdLst>
                  <a:gd name="connsiteX0" fmla="*/ 56671 w 279400"/>
                  <a:gd name="connsiteY0" fmla="*/ 192087 h 336550"/>
                  <a:gd name="connsiteX1" fmla="*/ 224047 w 279400"/>
                  <a:gd name="connsiteY1" fmla="*/ 192087 h 336550"/>
                  <a:gd name="connsiteX2" fmla="*/ 279400 w 279400"/>
                  <a:gd name="connsiteY2" fmla="*/ 247752 h 336550"/>
                  <a:gd name="connsiteX3" fmla="*/ 279400 w 279400"/>
                  <a:gd name="connsiteY3" fmla="*/ 336550 h 336550"/>
                  <a:gd name="connsiteX4" fmla="*/ 176602 w 279400"/>
                  <a:gd name="connsiteY4" fmla="*/ 336550 h 336550"/>
                  <a:gd name="connsiteX5" fmla="*/ 158151 w 279400"/>
                  <a:gd name="connsiteY5" fmla="*/ 245101 h 336550"/>
                  <a:gd name="connsiteX6" fmla="*/ 151562 w 279400"/>
                  <a:gd name="connsiteY6" fmla="*/ 239800 h 336550"/>
                  <a:gd name="connsiteX7" fmla="*/ 167377 w 279400"/>
                  <a:gd name="connsiteY7" fmla="*/ 213293 h 336550"/>
                  <a:gd name="connsiteX8" fmla="*/ 167377 w 279400"/>
                  <a:gd name="connsiteY8" fmla="*/ 209317 h 336550"/>
                  <a:gd name="connsiteX9" fmla="*/ 163423 w 279400"/>
                  <a:gd name="connsiteY9" fmla="*/ 207991 h 336550"/>
                  <a:gd name="connsiteX10" fmla="*/ 121249 w 279400"/>
                  <a:gd name="connsiteY10" fmla="*/ 207991 h 336550"/>
                  <a:gd name="connsiteX11" fmla="*/ 118613 w 279400"/>
                  <a:gd name="connsiteY11" fmla="*/ 209317 h 336550"/>
                  <a:gd name="connsiteX12" fmla="*/ 118613 w 279400"/>
                  <a:gd name="connsiteY12" fmla="*/ 213293 h 336550"/>
                  <a:gd name="connsiteX13" fmla="*/ 134429 w 279400"/>
                  <a:gd name="connsiteY13" fmla="*/ 239800 h 336550"/>
                  <a:gd name="connsiteX14" fmla="*/ 126521 w 279400"/>
                  <a:gd name="connsiteY14" fmla="*/ 245101 h 336550"/>
                  <a:gd name="connsiteX15" fmla="*/ 110706 w 279400"/>
                  <a:gd name="connsiteY15" fmla="*/ 336550 h 336550"/>
                  <a:gd name="connsiteX16" fmla="*/ 0 w 279400"/>
                  <a:gd name="connsiteY16" fmla="*/ 336550 h 336550"/>
                  <a:gd name="connsiteX17" fmla="*/ 0 w 279400"/>
                  <a:gd name="connsiteY17" fmla="*/ 247752 h 336550"/>
                  <a:gd name="connsiteX18" fmla="*/ 56671 w 279400"/>
                  <a:gd name="connsiteY18" fmla="*/ 192087 h 336550"/>
                  <a:gd name="connsiteX19" fmla="*/ 138907 w 279400"/>
                  <a:gd name="connsiteY19" fmla="*/ 0 h 336550"/>
                  <a:gd name="connsiteX20" fmla="*/ 219076 w 279400"/>
                  <a:gd name="connsiteY20" fmla="*/ 80169 h 336550"/>
                  <a:gd name="connsiteX21" fmla="*/ 138907 w 279400"/>
                  <a:gd name="connsiteY21" fmla="*/ 160338 h 336550"/>
                  <a:gd name="connsiteX22" fmla="*/ 58738 w 279400"/>
                  <a:gd name="connsiteY22" fmla="*/ 80169 h 336550"/>
                  <a:gd name="connsiteX23" fmla="*/ 138907 w 279400"/>
                  <a:gd name="connsiteY23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279400" h="336550">
                    <a:moveTo>
                      <a:pt x="56671" y="192087"/>
                    </a:moveTo>
                    <a:cubicBezTo>
                      <a:pt x="56671" y="192087"/>
                      <a:pt x="56671" y="192087"/>
                      <a:pt x="224047" y="192087"/>
                    </a:cubicBezTo>
                    <a:cubicBezTo>
                      <a:pt x="254360" y="192087"/>
                      <a:pt x="279400" y="217269"/>
                      <a:pt x="279400" y="247752"/>
                    </a:cubicBezTo>
                    <a:cubicBezTo>
                      <a:pt x="279400" y="247752"/>
                      <a:pt x="279400" y="247752"/>
                      <a:pt x="279400" y="336550"/>
                    </a:cubicBezTo>
                    <a:cubicBezTo>
                      <a:pt x="279400" y="336550"/>
                      <a:pt x="279400" y="336550"/>
                      <a:pt x="176602" y="336550"/>
                    </a:cubicBezTo>
                    <a:cubicBezTo>
                      <a:pt x="176602" y="336550"/>
                      <a:pt x="176602" y="336550"/>
                      <a:pt x="158151" y="245101"/>
                    </a:cubicBezTo>
                    <a:cubicBezTo>
                      <a:pt x="158151" y="242450"/>
                      <a:pt x="154197" y="239800"/>
                      <a:pt x="151562" y="239800"/>
                    </a:cubicBezTo>
                    <a:cubicBezTo>
                      <a:pt x="151562" y="239800"/>
                      <a:pt x="151562" y="239800"/>
                      <a:pt x="167377" y="213293"/>
                    </a:cubicBezTo>
                    <a:cubicBezTo>
                      <a:pt x="167377" y="211967"/>
                      <a:pt x="167377" y="210642"/>
                      <a:pt x="167377" y="209317"/>
                    </a:cubicBezTo>
                    <a:cubicBezTo>
                      <a:pt x="166059" y="207991"/>
                      <a:pt x="164741" y="207991"/>
                      <a:pt x="163423" y="207991"/>
                    </a:cubicBezTo>
                    <a:cubicBezTo>
                      <a:pt x="163423" y="207991"/>
                      <a:pt x="163423" y="207991"/>
                      <a:pt x="121249" y="207991"/>
                    </a:cubicBezTo>
                    <a:cubicBezTo>
                      <a:pt x="119931" y="207991"/>
                      <a:pt x="118613" y="207991"/>
                      <a:pt x="118613" y="209317"/>
                    </a:cubicBezTo>
                    <a:cubicBezTo>
                      <a:pt x="117296" y="210642"/>
                      <a:pt x="117296" y="211967"/>
                      <a:pt x="118613" y="213293"/>
                    </a:cubicBezTo>
                    <a:cubicBezTo>
                      <a:pt x="118613" y="213293"/>
                      <a:pt x="118613" y="213293"/>
                      <a:pt x="134429" y="239800"/>
                    </a:cubicBezTo>
                    <a:cubicBezTo>
                      <a:pt x="130475" y="239800"/>
                      <a:pt x="127839" y="242450"/>
                      <a:pt x="126521" y="245101"/>
                    </a:cubicBezTo>
                    <a:cubicBezTo>
                      <a:pt x="126521" y="245101"/>
                      <a:pt x="126521" y="245101"/>
                      <a:pt x="110706" y="336550"/>
                    </a:cubicBezTo>
                    <a:cubicBezTo>
                      <a:pt x="110706" y="336550"/>
                      <a:pt x="110706" y="336550"/>
                      <a:pt x="0" y="336550"/>
                    </a:cubicBezTo>
                    <a:cubicBezTo>
                      <a:pt x="0" y="336550"/>
                      <a:pt x="0" y="336550"/>
                      <a:pt x="0" y="247752"/>
                    </a:cubicBezTo>
                    <a:cubicBezTo>
                      <a:pt x="0" y="217269"/>
                      <a:pt x="25040" y="192087"/>
                      <a:pt x="56671" y="192087"/>
                    </a:cubicBezTo>
                    <a:close/>
                    <a:moveTo>
                      <a:pt x="138907" y="0"/>
                    </a:moveTo>
                    <a:cubicBezTo>
                      <a:pt x="183183" y="0"/>
                      <a:pt x="219076" y="35893"/>
                      <a:pt x="219076" y="80169"/>
                    </a:cubicBezTo>
                    <a:cubicBezTo>
                      <a:pt x="219076" y="124445"/>
                      <a:pt x="183183" y="160338"/>
                      <a:pt x="138907" y="160338"/>
                    </a:cubicBezTo>
                    <a:cubicBezTo>
                      <a:pt x="94631" y="160338"/>
                      <a:pt x="58738" y="124445"/>
                      <a:pt x="58738" y="80169"/>
                    </a:cubicBezTo>
                    <a:cubicBezTo>
                      <a:pt x="58738" y="35893"/>
                      <a:pt x="94631" y="0"/>
                      <a:pt x="13890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58" name="文本框 57"/>
            <p:cNvSpPr txBox="1"/>
            <p:nvPr/>
          </p:nvSpPr>
          <p:spPr>
            <a:xfrm>
              <a:off x="4929482" y="4729942"/>
              <a:ext cx="1392673" cy="4298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zh-CN" altLang="en-US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汇报人：论文助手网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6395842" y="4718860"/>
            <a:ext cx="2019971" cy="282717"/>
            <a:chOff x="6395842" y="4718860"/>
            <a:chExt cx="2019971" cy="282717"/>
          </a:xfrm>
        </p:grpSpPr>
        <p:grpSp>
          <p:nvGrpSpPr>
            <p:cNvPr id="12" name="组合 11"/>
            <p:cNvGrpSpPr/>
            <p:nvPr/>
          </p:nvGrpSpPr>
          <p:grpSpPr>
            <a:xfrm>
              <a:off x="6395842" y="4718860"/>
              <a:ext cx="276971" cy="276971"/>
              <a:chOff x="6392770" y="4930504"/>
              <a:chExt cx="531780" cy="531780"/>
            </a:xfrm>
          </p:grpSpPr>
          <p:sp>
            <p:nvSpPr>
              <p:cNvPr id="64" name="圆角矩形 2"/>
              <p:cNvSpPr/>
              <p:nvPr/>
            </p:nvSpPr>
            <p:spPr>
              <a:xfrm>
                <a:off x="6392770" y="4930504"/>
                <a:ext cx="531780" cy="531780"/>
              </a:xfrm>
              <a:prstGeom prst="ellipse">
                <a:avLst/>
              </a:prstGeom>
              <a:gradFill>
                <a:gsLst>
                  <a:gs pos="0">
                    <a:srgbClr val="18478F"/>
                  </a:gs>
                  <a:gs pos="100000">
                    <a:srgbClr val="238DED"/>
                  </a:gs>
                </a:gsLst>
                <a:lin ang="16800000" scaled="0"/>
              </a:gradFill>
              <a:ln w="25400">
                <a:noFill/>
              </a:ln>
              <a:effectLst>
                <a:outerShdw blurRad="177800" dist="101600" dir="8100000" algn="tr" rotWithShape="0">
                  <a:prstClr val="black">
                    <a:alpha val="3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rgbClr val="FFFFFF"/>
                  </a:solidFill>
                </a:endParaRPr>
              </a:p>
            </p:txBody>
          </p:sp>
          <p:sp>
            <p:nvSpPr>
              <p:cNvPr id="59" name="student-graduation-cap-shape_52041"/>
              <p:cNvSpPr>
                <a:spLocks noChangeAspect="1"/>
              </p:cNvSpPr>
              <p:nvPr/>
            </p:nvSpPr>
            <p:spPr bwMode="auto">
              <a:xfrm>
                <a:off x="6527005" y="5064598"/>
                <a:ext cx="256066" cy="264808"/>
              </a:xfrm>
              <a:custGeom>
                <a:avLst/>
                <a:gdLst>
                  <a:gd name="connsiteX0" fmla="*/ 233363 w 325438"/>
                  <a:gd name="connsiteY0" fmla="*/ 249238 h 336550"/>
                  <a:gd name="connsiteX1" fmla="*/ 279401 w 325438"/>
                  <a:gd name="connsiteY1" fmla="*/ 249238 h 336550"/>
                  <a:gd name="connsiteX2" fmla="*/ 279401 w 325438"/>
                  <a:gd name="connsiteY2" fmla="*/ 290513 h 336550"/>
                  <a:gd name="connsiteX3" fmla="*/ 233363 w 325438"/>
                  <a:gd name="connsiteY3" fmla="*/ 290513 h 336550"/>
                  <a:gd name="connsiteX4" fmla="*/ 171450 w 325438"/>
                  <a:gd name="connsiteY4" fmla="*/ 249238 h 336550"/>
                  <a:gd name="connsiteX5" fmla="*/ 217488 w 325438"/>
                  <a:gd name="connsiteY5" fmla="*/ 249238 h 336550"/>
                  <a:gd name="connsiteX6" fmla="*/ 217488 w 325438"/>
                  <a:gd name="connsiteY6" fmla="*/ 290513 h 336550"/>
                  <a:gd name="connsiteX7" fmla="*/ 171450 w 325438"/>
                  <a:gd name="connsiteY7" fmla="*/ 290513 h 336550"/>
                  <a:gd name="connsiteX8" fmla="*/ 107950 w 325438"/>
                  <a:gd name="connsiteY8" fmla="*/ 249238 h 336550"/>
                  <a:gd name="connsiteX9" fmla="*/ 155575 w 325438"/>
                  <a:gd name="connsiteY9" fmla="*/ 249238 h 336550"/>
                  <a:gd name="connsiteX10" fmla="*/ 155575 w 325438"/>
                  <a:gd name="connsiteY10" fmla="*/ 290513 h 336550"/>
                  <a:gd name="connsiteX11" fmla="*/ 107950 w 325438"/>
                  <a:gd name="connsiteY11" fmla="*/ 290513 h 336550"/>
                  <a:gd name="connsiteX12" fmla="*/ 46038 w 325438"/>
                  <a:gd name="connsiteY12" fmla="*/ 249238 h 336550"/>
                  <a:gd name="connsiteX13" fmla="*/ 93663 w 325438"/>
                  <a:gd name="connsiteY13" fmla="*/ 249238 h 336550"/>
                  <a:gd name="connsiteX14" fmla="*/ 93663 w 325438"/>
                  <a:gd name="connsiteY14" fmla="*/ 290513 h 336550"/>
                  <a:gd name="connsiteX15" fmla="*/ 46038 w 325438"/>
                  <a:gd name="connsiteY15" fmla="*/ 290513 h 336550"/>
                  <a:gd name="connsiteX16" fmla="*/ 233363 w 325438"/>
                  <a:gd name="connsiteY16" fmla="*/ 195263 h 336550"/>
                  <a:gd name="connsiteX17" fmla="*/ 279401 w 325438"/>
                  <a:gd name="connsiteY17" fmla="*/ 195263 h 336550"/>
                  <a:gd name="connsiteX18" fmla="*/ 279401 w 325438"/>
                  <a:gd name="connsiteY18" fmla="*/ 234951 h 336550"/>
                  <a:gd name="connsiteX19" fmla="*/ 233363 w 325438"/>
                  <a:gd name="connsiteY19" fmla="*/ 234951 h 336550"/>
                  <a:gd name="connsiteX20" fmla="*/ 171450 w 325438"/>
                  <a:gd name="connsiteY20" fmla="*/ 195263 h 336550"/>
                  <a:gd name="connsiteX21" fmla="*/ 217488 w 325438"/>
                  <a:gd name="connsiteY21" fmla="*/ 195263 h 336550"/>
                  <a:gd name="connsiteX22" fmla="*/ 217488 w 325438"/>
                  <a:gd name="connsiteY22" fmla="*/ 234951 h 336550"/>
                  <a:gd name="connsiteX23" fmla="*/ 171450 w 325438"/>
                  <a:gd name="connsiteY23" fmla="*/ 234951 h 336550"/>
                  <a:gd name="connsiteX24" fmla="*/ 107950 w 325438"/>
                  <a:gd name="connsiteY24" fmla="*/ 195263 h 336550"/>
                  <a:gd name="connsiteX25" fmla="*/ 155575 w 325438"/>
                  <a:gd name="connsiteY25" fmla="*/ 195263 h 336550"/>
                  <a:gd name="connsiteX26" fmla="*/ 155575 w 325438"/>
                  <a:gd name="connsiteY26" fmla="*/ 234951 h 336550"/>
                  <a:gd name="connsiteX27" fmla="*/ 107950 w 325438"/>
                  <a:gd name="connsiteY27" fmla="*/ 234951 h 336550"/>
                  <a:gd name="connsiteX28" fmla="*/ 46038 w 325438"/>
                  <a:gd name="connsiteY28" fmla="*/ 195263 h 336550"/>
                  <a:gd name="connsiteX29" fmla="*/ 93663 w 325438"/>
                  <a:gd name="connsiteY29" fmla="*/ 195263 h 336550"/>
                  <a:gd name="connsiteX30" fmla="*/ 93663 w 325438"/>
                  <a:gd name="connsiteY30" fmla="*/ 234951 h 336550"/>
                  <a:gd name="connsiteX31" fmla="*/ 46038 w 325438"/>
                  <a:gd name="connsiteY31" fmla="*/ 234951 h 336550"/>
                  <a:gd name="connsiteX32" fmla="*/ 233363 w 325438"/>
                  <a:gd name="connsiteY32" fmla="*/ 139700 h 336550"/>
                  <a:gd name="connsiteX33" fmla="*/ 279401 w 325438"/>
                  <a:gd name="connsiteY33" fmla="*/ 139700 h 336550"/>
                  <a:gd name="connsiteX34" fmla="*/ 279401 w 325438"/>
                  <a:gd name="connsiteY34" fmla="*/ 180975 h 336550"/>
                  <a:gd name="connsiteX35" fmla="*/ 233363 w 325438"/>
                  <a:gd name="connsiteY35" fmla="*/ 180975 h 336550"/>
                  <a:gd name="connsiteX36" fmla="*/ 171450 w 325438"/>
                  <a:gd name="connsiteY36" fmla="*/ 139700 h 336550"/>
                  <a:gd name="connsiteX37" fmla="*/ 217488 w 325438"/>
                  <a:gd name="connsiteY37" fmla="*/ 139700 h 336550"/>
                  <a:gd name="connsiteX38" fmla="*/ 217488 w 325438"/>
                  <a:gd name="connsiteY38" fmla="*/ 180975 h 336550"/>
                  <a:gd name="connsiteX39" fmla="*/ 171450 w 325438"/>
                  <a:gd name="connsiteY39" fmla="*/ 180975 h 336550"/>
                  <a:gd name="connsiteX40" fmla="*/ 107950 w 325438"/>
                  <a:gd name="connsiteY40" fmla="*/ 139700 h 336550"/>
                  <a:gd name="connsiteX41" fmla="*/ 155575 w 325438"/>
                  <a:gd name="connsiteY41" fmla="*/ 139700 h 336550"/>
                  <a:gd name="connsiteX42" fmla="*/ 155575 w 325438"/>
                  <a:gd name="connsiteY42" fmla="*/ 180975 h 336550"/>
                  <a:gd name="connsiteX43" fmla="*/ 107950 w 325438"/>
                  <a:gd name="connsiteY43" fmla="*/ 180975 h 336550"/>
                  <a:gd name="connsiteX44" fmla="*/ 49167 w 325438"/>
                  <a:gd name="connsiteY44" fmla="*/ 38100 h 336550"/>
                  <a:gd name="connsiteX45" fmla="*/ 25400 w 325438"/>
                  <a:gd name="connsiteY45" fmla="*/ 61753 h 336550"/>
                  <a:gd name="connsiteX46" fmla="*/ 25400 w 325438"/>
                  <a:gd name="connsiteY46" fmla="*/ 289085 h 336550"/>
                  <a:gd name="connsiteX47" fmla="*/ 49167 w 325438"/>
                  <a:gd name="connsiteY47" fmla="*/ 312738 h 336550"/>
                  <a:gd name="connsiteX48" fmla="*/ 276271 w 325438"/>
                  <a:gd name="connsiteY48" fmla="*/ 312738 h 336550"/>
                  <a:gd name="connsiteX49" fmla="*/ 300038 w 325438"/>
                  <a:gd name="connsiteY49" fmla="*/ 289085 h 336550"/>
                  <a:gd name="connsiteX50" fmla="*/ 300038 w 325438"/>
                  <a:gd name="connsiteY50" fmla="*/ 61753 h 336550"/>
                  <a:gd name="connsiteX51" fmla="*/ 276271 w 325438"/>
                  <a:gd name="connsiteY51" fmla="*/ 38100 h 336550"/>
                  <a:gd name="connsiteX52" fmla="*/ 269669 w 325438"/>
                  <a:gd name="connsiteY52" fmla="*/ 38100 h 336550"/>
                  <a:gd name="connsiteX53" fmla="*/ 269669 w 325438"/>
                  <a:gd name="connsiteY53" fmla="*/ 63067 h 336550"/>
                  <a:gd name="connsiteX54" fmla="*/ 276271 w 325438"/>
                  <a:gd name="connsiteY54" fmla="*/ 74894 h 336550"/>
                  <a:gd name="connsiteX55" fmla="*/ 260427 w 325438"/>
                  <a:gd name="connsiteY55" fmla="*/ 90662 h 336550"/>
                  <a:gd name="connsiteX56" fmla="*/ 244582 w 325438"/>
                  <a:gd name="connsiteY56" fmla="*/ 74894 h 336550"/>
                  <a:gd name="connsiteX57" fmla="*/ 249864 w 325438"/>
                  <a:gd name="connsiteY57" fmla="*/ 63067 h 336550"/>
                  <a:gd name="connsiteX58" fmla="*/ 249864 w 325438"/>
                  <a:gd name="connsiteY58" fmla="*/ 38100 h 336550"/>
                  <a:gd name="connsiteX59" fmla="*/ 231379 w 325438"/>
                  <a:gd name="connsiteY59" fmla="*/ 38100 h 336550"/>
                  <a:gd name="connsiteX60" fmla="*/ 231379 w 325438"/>
                  <a:gd name="connsiteY60" fmla="*/ 63067 h 336550"/>
                  <a:gd name="connsiteX61" fmla="*/ 236660 w 325438"/>
                  <a:gd name="connsiteY61" fmla="*/ 74894 h 336550"/>
                  <a:gd name="connsiteX62" fmla="*/ 220816 w 325438"/>
                  <a:gd name="connsiteY62" fmla="*/ 90662 h 336550"/>
                  <a:gd name="connsiteX63" fmla="*/ 204971 w 325438"/>
                  <a:gd name="connsiteY63" fmla="*/ 74894 h 336550"/>
                  <a:gd name="connsiteX64" fmla="*/ 210253 w 325438"/>
                  <a:gd name="connsiteY64" fmla="*/ 63067 h 336550"/>
                  <a:gd name="connsiteX65" fmla="*/ 210253 w 325438"/>
                  <a:gd name="connsiteY65" fmla="*/ 38100 h 336550"/>
                  <a:gd name="connsiteX66" fmla="*/ 191767 w 325438"/>
                  <a:gd name="connsiteY66" fmla="*/ 38100 h 336550"/>
                  <a:gd name="connsiteX67" fmla="*/ 191767 w 325438"/>
                  <a:gd name="connsiteY67" fmla="*/ 63067 h 336550"/>
                  <a:gd name="connsiteX68" fmla="*/ 198369 w 325438"/>
                  <a:gd name="connsiteY68" fmla="*/ 74894 h 336550"/>
                  <a:gd name="connsiteX69" fmla="*/ 182525 w 325438"/>
                  <a:gd name="connsiteY69" fmla="*/ 90662 h 336550"/>
                  <a:gd name="connsiteX70" fmla="*/ 166680 w 325438"/>
                  <a:gd name="connsiteY70" fmla="*/ 74894 h 336550"/>
                  <a:gd name="connsiteX71" fmla="*/ 171962 w 325438"/>
                  <a:gd name="connsiteY71" fmla="*/ 63067 h 336550"/>
                  <a:gd name="connsiteX72" fmla="*/ 171962 w 325438"/>
                  <a:gd name="connsiteY72" fmla="*/ 38100 h 336550"/>
                  <a:gd name="connsiteX73" fmla="*/ 153476 w 325438"/>
                  <a:gd name="connsiteY73" fmla="*/ 38100 h 336550"/>
                  <a:gd name="connsiteX74" fmla="*/ 153476 w 325438"/>
                  <a:gd name="connsiteY74" fmla="*/ 63067 h 336550"/>
                  <a:gd name="connsiteX75" fmla="*/ 158758 w 325438"/>
                  <a:gd name="connsiteY75" fmla="*/ 74894 h 336550"/>
                  <a:gd name="connsiteX76" fmla="*/ 142913 w 325438"/>
                  <a:gd name="connsiteY76" fmla="*/ 90662 h 336550"/>
                  <a:gd name="connsiteX77" fmla="*/ 127069 w 325438"/>
                  <a:gd name="connsiteY77" fmla="*/ 74894 h 336550"/>
                  <a:gd name="connsiteX78" fmla="*/ 133671 w 325438"/>
                  <a:gd name="connsiteY78" fmla="*/ 63067 h 336550"/>
                  <a:gd name="connsiteX79" fmla="*/ 133671 w 325438"/>
                  <a:gd name="connsiteY79" fmla="*/ 38100 h 336550"/>
                  <a:gd name="connsiteX80" fmla="*/ 115186 w 325438"/>
                  <a:gd name="connsiteY80" fmla="*/ 38100 h 336550"/>
                  <a:gd name="connsiteX81" fmla="*/ 115186 w 325438"/>
                  <a:gd name="connsiteY81" fmla="*/ 63067 h 336550"/>
                  <a:gd name="connsiteX82" fmla="*/ 120467 w 325438"/>
                  <a:gd name="connsiteY82" fmla="*/ 74894 h 336550"/>
                  <a:gd name="connsiteX83" fmla="*/ 104623 w 325438"/>
                  <a:gd name="connsiteY83" fmla="*/ 90662 h 336550"/>
                  <a:gd name="connsiteX84" fmla="*/ 88778 w 325438"/>
                  <a:gd name="connsiteY84" fmla="*/ 74894 h 336550"/>
                  <a:gd name="connsiteX85" fmla="*/ 94060 w 325438"/>
                  <a:gd name="connsiteY85" fmla="*/ 63067 h 336550"/>
                  <a:gd name="connsiteX86" fmla="*/ 94060 w 325438"/>
                  <a:gd name="connsiteY86" fmla="*/ 38100 h 336550"/>
                  <a:gd name="connsiteX87" fmla="*/ 75574 w 325438"/>
                  <a:gd name="connsiteY87" fmla="*/ 38100 h 336550"/>
                  <a:gd name="connsiteX88" fmla="*/ 75574 w 325438"/>
                  <a:gd name="connsiteY88" fmla="*/ 63067 h 336550"/>
                  <a:gd name="connsiteX89" fmla="*/ 80856 w 325438"/>
                  <a:gd name="connsiteY89" fmla="*/ 74894 h 336550"/>
                  <a:gd name="connsiteX90" fmla="*/ 65011 w 325438"/>
                  <a:gd name="connsiteY90" fmla="*/ 90662 h 336550"/>
                  <a:gd name="connsiteX91" fmla="*/ 49167 w 325438"/>
                  <a:gd name="connsiteY91" fmla="*/ 74894 h 336550"/>
                  <a:gd name="connsiteX92" fmla="*/ 55769 w 325438"/>
                  <a:gd name="connsiteY92" fmla="*/ 63067 h 336550"/>
                  <a:gd name="connsiteX93" fmla="*/ 55769 w 325438"/>
                  <a:gd name="connsiteY93" fmla="*/ 38100 h 336550"/>
                  <a:gd name="connsiteX94" fmla="*/ 49167 w 325438"/>
                  <a:gd name="connsiteY94" fmla="*/ 38100 h 336550"/>
                  <a:gd name="connsiteX95" fmla="*/ 65315 w 325438"/>
                  <a:gd name="connsiteY95" fmla="*/ 4763 h 336550"/>
                  <a:gd name="connsiteX96" fmla="*/ 61913 w 325438"/>
                  <a:gd name="connsiteY96" fmla="*/ 10110 h 336550"/>
                  <a:gd name="connsiteX97" fmla="*/ 61913 w 325438"/>
                  <a:gd name="connsiteY97" fmla="*/ 75616 h 336550"/>
                  <a:gd name="connsiteX98" fmla="*/ 65315 w 325438"/>
                  <a:gd name="connsiteY98" fmla="*/ 80963 h 336550"/>
                  <a:gd name="connsiteX99" fmla="*/ 69851 w 325438"/>
                  <a:gd name="connsiteY99" fmla="*/ 75616 h 336550"/>
                  <a:gd name="connsiteX100" fmla="*/ 69851 w 325438"/>
                  <a:gd name="connsiteY100" fmla="*/ 10110 h 336550"/>
                  <a:gd name="connsiteX101" fmla="*/ 65315 w 325438"/>
                  <a:gd name="connsiteY101" fmla="*/ 4763 h 336550"/>
                  <a:gd name="connsiteX102" fmla="*/ 104776 w 325438"/>
                  <a:gd name="connsiteY102" fmla="*/ 4763 h 336550"/>
                  <a:gd name="connsiteX103" fmla="*/ 100013 w 325438"/>
                  <a:gd name="connsiteY103" fmla="*/ 10110 h 336550"/>
                  <a:gd name="connsiteX104" fmla="*/ 100013 w 325438"/>
                  <a:gd name="connsiteY104" fmla="*/ 75616 h 336550"/>
                  <a:gd name="connsiteX105" fmla="*/ 104776 w 325438"/>
                  <a:gd name="connsiteY105" fmla="*/ 80963 h 336550"/>
                  <a:gd name="connsiteX106" fmla="*/ 109538 w 325438"/>
                  <a:gd name="connsiteY106" fmla="*/ 75616 h 336550"/>
                  <a:gd name="connsiteX107" fmla="*/ 109538 w 325438"/>
                  <a:gd name="connsiteY107" fmla="*/ 10110 h 336550"/>
                  <a:gd name="connsiteX108" fmla="*/ 104776 w 325438"/>
                  <a:gd name="connsiteY108" fmla="*/ 4763 h 336550"/>
                  <a:gd name="connsiteX109" fmla="*/ 142876 w 325438"/>
                  <a:gd name="connsiteY109" fmla="*/ 4763 h 336550"/>
                  <a:gd name="connsiteX110" fmla="*/ 138113 w 325438"/>
                  <a:gd name="connsiteY110" fmla="*/ 10110 h 336550"/>
                  <a:gd name="connsiteX111" fmla="*/ 138113 w 325438"/>
                  <a:gd name="connsiteY111" fmla="*/ 75616 h 336550"/>
                  <a:gd name="connsiteX112" fmla="*/ 142876 w 325438"/>
                  <a:gd name="connsiteY112" fmla="*/ 80963 h 336550"/>
                  <a:gd name="connsiteX113" fmla="*/ 147638 w 325438"/>
                  <a:gd name="connsiteY113" fmla="*/ 75616 h 336550"/>
                  <a:gd name="connsiteX114" fmla="*/ 147638 w 325438"/>
                  <a:gd name="connsiteY114" fmla="*/ 10110 h 336550"/>
                  <a:gd name="connsiteX115" fmla="*/ 142876 w 325438"/>
                  <a:gd name="connsiteY115" fmla="*/ 4763 h 336550"/>
                  <a:gd name="connsiteX116" fmla="*/ 182563 w 325438"/>
                  <a:gd name="connsiteY116" fmla="*/ 4763 h 336550"/>
                  <a:gd name="connsiteX117" fmla="*/ 177800 w 325438"/>
                  <a:gd name="connsiteY117" fmla="*/ 10110 h 336550"/>
                  <a:gd name="connsiteX118" fmla="*/ 177800 w 325438"/>
                  <a:gd name="connsiteY118" fmla="*/ 75616 h 336550"/>
                  <a:gd name="connsiteX119" fmla="*/ 182563 w 325438"/>
                  <a:gd name="connsiteY119" fmla="*/ 80963 h 336550"/>
                  <a:gd name="connsiteX120" fmla="*/ 187325 w 325438"/>
                  <a:gd name="connsiteY120" fmla="*/ 75616 h 336550"/>
                  <a:gd name="connsiteX121" fmla="*/ 187325 w 325438"/>
                  <a:gd name="connsiteY121" fmla="*/ 10110 h 336550"/>
                  <a:gd name="connsiteX122" fmla="*/ 182563 w 325438"/>
                  <a:gd name="connsiteY122" fmla="*/ 4763 h 336550"/>
                  <a:gd name="connsiteX123" fmla="*/ 220663 w 325438"/>
                  <a:gd name="connsiteY123" fmla="*/ 4763 h 336550"/>
                  <a:gd name="connsiteX124" fmla="*/ 215900 w 325438"/>
                  <a:gd name="connsiteY124" fmla="*/ 10110 h 336550"/>
                  <a:gd name="connsiteX125" fmla="*/ 215900 w 325438"/>
                  <a:gd name="connsiteY125" fmla="*/ 75616 h 336550"/>
                  <a:gd name="connsiteX126" fmla="*/ 220663 w 325438"/>
                  <a:gd name="connsiteY126" fmla="*/ 80963 h 336550"/>
                  <a:gd name="connsiteX127" fmla="*/ 225425 w 325438"/>
                  <a:gd name="connsiteY127" fmla="*/ 75616 h 336550"/>
                  <a:gd name="connsiteX128" fmla="*/ 225425 w 325438"/>
                  <a:gd name="connsiteY128" fmla="*/ 10110 h 336550"/>
                  <a:gd name="connsiteX129" fmla="*/ 220663 w 325438"/>
                  <a:gd name="connsiteY129" fmla="*/ 4763 h 336550"/>
                  <a:gd name="connsiteX130" fmla="*/ 260124 w 325438"/>
                  <a:gd name="connsiteY130" fmla="*/ 4763 h 336550"/>
                  <a:gd name="connsiteX131" fmla="*/ 255588 w 325438"/>
                  <a:gd name="connsiteY131" fmla="*/ 10110 h 336550"/>
                  <a:gd name="connsiteX132" fmla="*/ 255588 w 325438"/>
                  <a:gd name="connsiteY132" fmla="*/ 75616 h 336550"/>
                  <a:gd name="connsiteX133" fmla="*/ 260124 w 325438"/>
                  <a:gd name="connsiteY133" fmla="*/ 80963 h 336550"/>
                  <a:gd name="connsiteX134" fmla="*/ 263526 w 325438"/>
                  <a:gd name="connsiteY134" fmla="*/ 75616 h 336550"/>
                  <a:gd name="connsiteX135" fmla="*/ 263526 w 325438"/>
                  <a:gd name="connsiteY135" fmla="*/ 10110 h 336550"/>
                  <a:gd name="connsiteX136" fmla="*/ 260124 w 325438"/>
                  <a:gd name="connsiteY136" fmla="*/ 4763 h 336550"/>
                  <a:gd name="connsiteX137" fmla="*/ 64823 w 325438"/>
                  <a:gd name="connsiteY137" fmla="*/ 0 h 336550"/>
                  <a:gd name="connsiteX138" fmla="*/ 75406 w 325438"/>
                  <a:gd name="connsiteY138" fmla="*/ 10517 h 336550"/>
                  <a:gd name="connsiteX139" fmla="*/ 75406 w 325438"/>
                  <a:gd name="connsiteY139" fmla="*/ 14461 h 336550"/>
                  <a:gd name="connsiteX140" fmla="*/ 93927 w 325438"/>
                  <a:gd name="connsiteY140" fmla="*/ 14461 h 336550"/>
                  <a:gd name="connsiteX141" fmla="*/ 93927 w 325438"/>
                  <a:gd name="connsiteY141" fmla="*/ 10517 h 336550"/>
                  <a:gd name="connsiteX142" fmla="*/ 104511 w 325438"/>
                  <a:gd name="connsiteY142" fmla="*/ 0 h 336550"/>
                  <a:gd name="connsiteX143" fmla="*/ 115094 w 325438"/>
                  <a:gd name="connsiteY143" fmla="*/ 10517 h 336550"/>
                  <a:gd name="connsiteX144" fmla="*/ 115094 w 325438"/>
                  <a:gd name="connsiteY144" fmla="*/ 14461 h 336550"/>
                  <a:gd name="connsiteX145" fmla="*/ 133615 w 325438"/>
                  <a:gd name="connsiteY145" fmla="*/ 14461 h 336550"/>
                  <a:gd name="connsiteX146" fmla="*/ 133615 w 325438"/>
                  <a:gd name="connsiteY146" fmla="*/ 10517 h 336550"/>
                  <a:gd name="connsiteX147" fmla="*/ 142875 w 325438"/>
                  <a:gd name="connsiteY147" fmla="*/ 0 h 336550"/>
                  <a:gd name="connsiteX148" fmla="*/ 153459 w 325438"/>
                  <a:gd name="connsiteY148" fmla="*/ 10517 h 336550"/>
                  <a:gd name="connsiteX149" fmla="*/ 153459 w 325438"/>
                  <a:gd name="connsiteY149" fmla="*/ 14461 h 336550"/>
                  <a:gd name="connsiteX150" fmla="*/ 171980 w 325438"/>
                  <a:gd name="connsiteY150" fmla="*/ 14461 h 336550"/>
                  <a:gd name="connsiteX151" fmla="*/ 171980 w 325438"/>
                  <a:gd name="connsiteY151" fmla="*/ 10517 h 336550"/>
                  <a:gd name="connsiteX152" fmla="*/ 182563 w 325438"/>
                  <a:gd name="connsiteY152" fmla="*/ 0 h 336550"/>
                  <a:gd name="connsiteX153" fmla="*/ 191823 w 325438"/>
                  <a:gd name="connsiteY153" fmla="*/ 10517 h 336550"/>
                  <a:gd name="connsiteX154" fmla="*/ 191823 w 325438"/>
                  <a:gd name="connsiteY154" fmla="*/ 14461 h 336550"/>
                  <a:gd name="connsiteX155" fmla="*/ 210344 w 325438"/>
                  <a:gd name="connsiteY155" fmla="*/ 14461 h 336550"/>
                  <a:gd name="connsiteX156" fmla="*/ 210344 w 325438"/>
                  <a:gd name="connsiteY156" fmla="*/ 10517 h 336550"/>
                  <a:gd name="connsiteX157" fmla="*/ 220927 w 325438"/>
                  <a:gd name="connsiteY157" fmla="*/ 0 h 336550"/>
                  <a:gd name="connsiteX158" fmla="*/ 231511 w 325438"/>
                  <a:gd name="connsiteY158" fmla="*/ 10517 h 336550"/>
                  <a:gd name="connsiteX159" fmla="*/ 231511 w 325438"/>
                  <a:gd name="connsiteY159" fmla="*/ 14461 h 336550"/>
                  <a:gd name="connsiteX160" fmla="*/ 250032 w 325438"/>
                  <a:gd name="connsiteY160" fmla="*/ 14461 h 336550"/>
                  <a:gd name="connsiteX161" fmla="*/ 250032 w 325438"/>
                  <a:gd name="connsiteY161" fmla="*/ 10517 h 336550"/>
                  <a:gd name="connsiteX162" fmla="*/ 260615 w 325438"/>
                  <a:gd name="connsiteY162" fmla="*/ 0 h 336550"/>
                  <a:gd name="connsiteX163" fmla="*/ 269875 w 325438"/>
                  <a:gd name="connsiteY163" fmla="*/ 10517 h 336550"/>
                  <a:gd name="connsiteX164" fmla="*/ 269875 w 325438"/>
                  <a:gd name="connsiteY164" fmla="*/ 14461 h 336550"/>
                  <a:gd name="connsiteX165" fmla="*/ 276490 w 325438"/>
                  <a:gd name="connsiteY165" fmla="*/ 14461 h 336550"/>
                  <a:gd name="connsiteX166" fmla="*/ 325438 w 325438"/>
                  <a:gd name="connsiteY166" fmla="*/ 61789 h 336550"/>
                  <a:gd name="connsiteX167" fmla="*/ 325438 w 325438"/>
                  <a:gd name="connsiteY167" fmla="*/ 289223 h 336550"/>
                  <a:gd name="connsiteX168" fmla="*/ 276490 w 325438"/>
                  <a:gd name="connsiteY168" fmla="*/ 336550 h 336550"/>
                  <a:gd name="connsiteX169" fmla="*/ 48948 w 325438"/>
                  <a:gd name="connsiteY169" fmla="*/ 336550 h 336550"/>
                  <a:gd name="connsiteX170" fmla="*/ 0 w 325438"/>
                  <a:gd name="connsiteY170" fmla="*/ 289223 h 336550"/>
                  <a:gd name="connsiteX171" fmla="*/ 0 w 325438"/>
                  <a:gd name="connsiteY171" fmla="*/ 61789 h 336550"/>
                  <a:gd name="connsiteX172" fmla="*/ 48948 w 325438"/>
                  <a:gd name="connsiteY172" fmla="*/ 14461 h 336550"/>
                  <a:gd name="connsiteX173" fmla="*/ 55563 w 325438"/>
                  <a:gd name="connsiteY173" fmla="*/ 14461 h 336550"/>
                  <a:gd name="connsiteX174" fmla="*/ 55563 w 325438"/>
                  <a:gd name="connsiteY174" fmla="*/ 10517 h 336550"/>
                  <a:gd name="connsiteX175" fmla="*/ 64823 w 325438"/>
                  <a:gd name="connsiteY175" fmla="*/ 0 h 3365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  <a:cxn ang="0">
                    <a:pos x="connsiteX167" y="connsiteY167"/>
                  </a:cxn>
                  <a:cxn ang="0">
                    <a:pos x="connsiteX168" y="connsiteY168"/>
                  </a:cxn>
                  <a:cxn ang="0">
                    <a:pos x="connsiteX169" y="connsiteY169"/>
                  </a:cxn>
                  <a:cxn ang="0">
                    <a:pos x="connsiteX170" y="connsiteY170"/>
                  </a:cxn>
                  <a:cxn ang="0">
                    <a:pos x="connsiteX171" y="connsiteY171"/>
                  </a:cxn>
                  <a:cxn ang="0">
                    <a:pos x="connsiteX172" y="connsiteY172"/>
                  </a:cxn>
                  <a:cxn ang="0">
                    <a:pos x="connsiteX173" y="connsiteY173"/>
                  </a:cxn>
                  <a:cxn ang="0">
                    <a:pos x="connsiteX174" y="connsiteY174"/>
                  </a:cxn>
                  <a:cxn ang="0">
                    <a:pos x="connsiteX175" y="connsiteY175"/>
                  </a:cxn>
                </a:cxnLst>
                <a:rect l="l" t="t" r="r" b="b"/>
                <a:pathLst>
                  <a:path w="325438" h="336550">
                    <a:moveTo>
                      <a:pt x="233363" y="249238"/>
                    </a:moveTo>
                    <a:lnTo>
                      <a:pt x="279401" y="249238"/>
                    </a:lnTo>
                    <a:lnTo>
                      <a:pt x="279401" y="290513"/>
                    </a:lnTo>
                    <a:lnTo>
                      <a:pt x="233363" y="290513"/>
                    </a:lnTo>
                    <a:close/>
                    <a:moveTo>
                      <a:pt x="171450" y="249238"/>
                    </a:moveTo>
                    <a:lnTo>
                      <a:pt x="217488" y="249238"/>
                    </a:lnTo>
                    <a:lnTo>
                      <a:pt x="217488" y="290513"/>
                    </a:lnTo>
                    <a:lnTo>
                      <a:pt x="171450" y="290513"/>
                    </a:lnTo>
                    <a:close/>
                    <a:moveTo>
                      <a:pt x="107950" y="249238"/>
                    </a:moveTo>
                    <a:lnTo>
                      <a:pt x="155575" y="249238"/>
                    </a:lnTo>
                    <a:lnTo>
                      <a:pt x="155575" y="290513"/>
                    </a:lnTo>
                    <a:lnTo>
                      <a:pt x="107950" y="290513"/>
                    </a:lnTo>
                    <a:close/>
                    <a:moveTo>
                      <a:pt x="46038" y="249238"/>
                    </a:moveTo>
                    <a:lnTo>
                      <a:pt x="93663" y="249238"/>
                    </a:lnTo>
                    <a:lnTo>
                      <a:pt x="93663" y="290513"/>
                    </a:lnTo>
                    <a:lnTo>
                      <a:pt x="46038" y="290513"/>
                    </a:lnTo>
                    <a:close/>
                    <a:moveTo>
                      <a:pt x="233363" y="195263"/>
                    </a:moveTo>
                    <a:lnTo>
                      <a:pt x="279401" y="195263"/>
                    </a:lnTo>
                    <a:lnTo>
                      <a:pt x="279401" y="234951"/>
                    </a:lnTo>
                    <a:lnTo>
                      <a:pt x="233363" y="234951"/>
                    </a:lnTo>
                    <a:close/>
                    <a:moveTo>
                      <a:pt x="171450" y="195263"/>
                    </a:moveTo>
                    <a:lnTo>
                      <a:pt x="217488" y="195263"/>
                    </a:lnTo>
                    <a:lnTo>
                      <a:pt x="217488" y="234951"/>
                    </a:lnTo>
                    <a:lnTo>
                      <a:pt x="171450" y="234951"/>
                    </a:lnTo>
                    <a:close/>
                    <a:moveTo>
                      <a:pt x="107950" y="195263"/>
                    </a:moveTo>
                    <a:lnTo>
                      <a:pt x="155575" y="195263"/>
                    </a:lnTo>
                    <a:lnTo>
                      <a:pt x="155575" y="234951"/>
                    </a:lnTo>
                    <a:lnTo>
                      <a:pt x="107950" y="234951"/>
                    </a:lnTo>
                    <a:close/>
                    <a:moveTo>
                      <a:pt x="46038" y="195263"/>
                    </a:moveTo>
                    <a:lnTo>
                      <a:pt x="93663" y="195263"/>
                    </a:lnTo>
                    <a:lnTo>
                      <a:pt x="93663" y="234951"/>
                    </a:lnTo>
                    <a:lnTo>
                      <a:pt x="46038" y="234951"/>
                    </a:lnTo>
                    <a:close/>
                    <a:moveTo>
                      <a:pt x="233363" y="139700"/>
                    </a:moveTo>
                    <a:lnTo>
                      <a:pt x="279401" y="139700"/>
                    </a:lnTo>
                    <a:lnTo>
                      <a:pt x="279401" y="180975"/>
                    </a:lnTo>
                    <a:lnTo>
                      <a:pt x="233363" y="180975"/>
                    </a:lnTo>
                    <a:close/>
                    <a:moveTo>
                      <a:pt x="171450" y="139700"/>
                    </a:moveTo>
                    <a:lnTo>
                      <a:pt x="217488" y="139700"/>
                    </a:lnTo>
                    <a:lnTo>
                      <a:pt x="217488" y="180975"/>
                    </a:lnTo>
                    <a:lnTo>
                      <a:pt x="171450" y="180975"/>
                    </a:lnTo>
                    <a:close/>
                    <a:moveTo>
                      <a:pt x="107950" y="139700"/>
                    </a:moveTo>
                    <a:lnTo>
                      <a:pt x="155575" y="139700"/>
                    </a:lnTo>
                    <a:lnTo>
                      <a:pt x="155575" y="180975"/>
                    </a:lnTo>
                    <a:lnTo>
                      <a:pt x="107950" y="180975"/>
                    </a:lnTo>
                    <a:close/>
                    <a:moveTo>
                      <a:pt x="49167" y="38100"/>
                    </a:moveTo>
                    <a:cubicBezTo>
                      <a:pt x="35963" y="38100"/>
                      <a:pt x="25400" y="48613"/>
                      <a:pt x="25400" y="61753"/>
                    </a:cubicBezTo>
                    <a:cubicBezTo>
                      <a:pt x="25400" y="61753"/>
                      <a:pt x="25400" y="61753"/>
                      <a:pt x="25400" y="289085"/>
                    </a:cubicBezTo>
                    <a:cubicBezTo>
                      <a:pt x="25400" y="302226"/>
                      <a:pt x="35963" y="312738"/>
                      <a:pt x="49167" y="312738"/>
                    </a:cubicBezTo>
                    <a:cubicBezTo>
                      <a:pt x="49167" y="312738"/>
                      <a:pt x="49167" y="312738"/>
                      <a:pt x="276271" y="312738"/>
                    </a:cubicBezTo>
                    <a:cubicBezTo>
                      <a:pt x="289475" y="312738"/>
                      <a:pt x="300038" y="302226"/>
                      <a:pt x="300038" y="289085"/>
                    </a:cubicBezTo>
                    <a:cubicBezTo>
                      <a:pt x="300038" y="289085"/>
                      <a:pt x="300038" y="289085"/>
                      <a:pt x="300038" y="61753"/>
                    </a:cubicBezTo>
                    <a:cubicBezTo>
                      <a:pt x="300038" y="48613"/>
                      <a:pt x="289475" y="38100"/>
                      <a:pt x="276271" y="38100"/>
                    </a:cubicBezTo>
                    <a:cubicBezTo>
                      <a:pt x="276271" y="38100"/>
                      <a:pt x="276271" y="38100"/>
                      <a:pt x="269669" y="38100"/>
                    </a:cubicBezTo>
                    <a:cubicBezTo>
                      <a:pt x="269669" y="38100"/>
                      <a:pt x="269669" y="38100"/>
                      <a:pt x="269669" y="63067"/>
                    </a:cubicBezTo>
                    <a:cubicBezTo>
                      <a:pt x="273631" y="65695"/>
                      <a:pt x="276271" y="70951"/>
                      <a:pt x="276271" y="74894"/>
                    </a:cubicBezTo>
                    <a:cubicBezTo>
                      <a:pt x="276271" y="84092"/>
                      <a:pt x="268349" y="90662"/>
                      <a:pt x="260427" y="90662"/>
                    </a:cubicBezTo>
                    <a:cubicBezTo>
                      <a:pt x="251184" y="90662"/>
                      <a:pt x="244582" y="84092"/>
                      <a:pt x="244582" y="74894"/>
                    </a:cubicBezTo>
                    <a:cubicBezTo>
                      <a:pt x="244582" y="70951"/>
                      <a:pt x="245903" y="65695"/>
                      <a:pt x="249864" y="63067"/>
                    </a:cubicBezTo>
                    <a:cubicBezTo>
                      <a:pt x="249864" y="63067"/>
                      <a:pt x="249864" y="63067"/>
                      <a:pt x="249864" y="38100"/>
                    </a:cubicBezTo>
                    <a:cubicBezTo>
                      <a:pt x="249864" y="38100"/>
                      <a:pt x="249864" y="38100"/>
                      <a:pt x="231379" y="38100"/>
                    </a:cubicBezTo>
                    <a:cubicBezTo>
                      <a:pt x="231379" y="38100"/>
                      <a:pt x="231379" y="38100"/>
                      <a:pt x="231379" y="63067"/>
                    </a:cubicBezTo>
                    <a:cubicBezTo>
                      <a:pt x="234019" y="65695"/>
                      <a:pt x="236660" y="70951"/>
                      <a:pt x="236660" y="74894"/>
                    </a:cubicBezTo>
                    <a:cubicBezTo>
                      <a:pt x="236660" y="84092"/>
                      <a:pt x="230058" y="90662"/>
                      <a:pt x="220816" y="90662"/>
                    </a:cubicBezTo>
                    <a:cubicBezTo>
                      <a:pt x="212893" y="90662"/>
                      <a:pt x="204971" y="84092"/>
                      <a:pt x="204971" y="74894"/>
                    </a:cubicBezTo>
                    <a:cubicBezTo>
                      <a:pt x="204971" y="70951"/>
                      <a:pt x="207612" y="65695"/>
                      <a:pt x="210253" y="63067"/>
                    </a:cubicBezTo>
                    <a:cubicBezTo>
                      <a:pt x="210253" y="63067"/>
                      <a:pt x="210253" y="63067"/>
                      <a:pt x="210253" y="38100"/>
                    </a:cubicBezTo>
                    <a:cubicBezTo>
                      <a:pt x="210253" y="38100"/>
                      <a:pt x="210253" y="38100"/>
                      <a:pt x="191767" y="38100"/>
                    </a:cubicBezTo>
                    <a:cubicBezTo>
                      <a:pt x="191767" y="38100"/>
                      <a:pt x="191767" y="38100"/>
                      <a:pt x="191767" y="63067"/>
                    </a:cubicBezTo>
                    <a:cubicBezTo>
                      <a:pt x="195728" y="65695"/>
                      <a:pt x="198369" y="70951"/>
                      <a:pt x="198369" y="74894"/>
                    </a:cubicBezTo>
                    <a:cubicBezTo>
                      <a:pt x="198369" y="84092"/>
                      <a:pt x="190447" y="90662"/>
                      <a:pt x="182525" y="90662"/>
                    </a:cubicBezTo>
                    <a:cubicBezTo>
                      <a:pt x="173282" y="90662"/>
                      <a:pt x="166680" y="84092"/>
                      <a:pt x="166680" y="74894"/>
                    </a:cubicBezTo>
                    <a:cubicBezTo>
                      <a:pt x="166680" y="70951"/>
                      <a:pt x="168001" y="65695"/>
                      <a:pt x="171962" y="63067"/>
                    </a:cubicBezTo>
                    <a:cubicBezTo>
                      <a:pt x="171962" y="63067"/>
                      <a:pt x="171962" y="63067"/>
                      <a:pt x="171962" y="38100"/>
                    </a:cubicBezTo>
                    <a:cubicBezTo>
                      <a:pt x="171962" y="38100"/>
                      <a:pt x="171962" y="38100"/>
                      <a:pt x="153476" y="38100"/>
                    </a:cubicBezTo>
                    <a:cubicBezTo>
                      <a:pt x="153476" y="38100"/>
                      <a:pt x="153476" y="38100"/>
                      <a:pt x="153476" y="63067"/>
                    </a:cubicBezTo>
                    <a:cubicBezTo>
                      <a:pt x="157438" y="65695"/>
                      <a:pt x="158758" y="70951"/>
                      <a:pt x="158758" y="74894"/>
                    </a:cubicBezTo>
                    <a:cubicBezTo>
                      <a:pt x="158758" y="84092"/>
                      <a:pt x="152156" y="90662"/>
                      <a:pt x="142913" y="90662"/>
                    </a:cubicBezTo>
                    <a:cubicBezTo>
                      <a:pt x="134991" y="90662"/>
                      <a:pt x="127069" y="84092"/>
                      <a:pt x="127069" y="74894"/>
                    </a:cubicBezTo>
                    <a:cubicBezTo>
                      <a:pt x="127069" y="70951"/>
                      <a:pt x="129710" y="65695"/>
                      <a:pt x="133671" y="63067"/>
                    </a:cubicBezTo>
                    <a:cubicBezTo>
                      <a:pt x="133671" y="63067"/>
                      <a:pt x="133671" y="63067"/>
                      <a:pt x="133671" y="38100"/>
                    </a:cubicBezTo>
                    <a:cubicBezTo>
                      <a:pt x="133671" y="38100"/>
                      <a:pt x="133671" y="38100"/>
                      <a:pt x="115186" y="38100"/>
                    </a:cubicBezTo>
                    <a:cubicBezTo>
                      <a:pt x="115186" y="38100"/>
                      <a:pt x="115186" y="38100"/>
                      <a:pt x="115186" y="63067"/>
                    </a:cubicBezTo>
                    <a:cubicBezTo>
                      <a:pt x="117826" y="65695"/>
                      <a:pt x="120467" y="70951"/>
                      <a:pt x="120467" y="74894"/>
                    </a:cubicBezTo>
                    <a:cubicBezTo>
                      <a:pt x="120467" y="84092"/>
                      <a:pt x="112545" y="90662"/>
                      <a:pt x="104623" y="90662"/>
                    </a:cubicBezTo>
                    <a:cubicBezTo>
                      <a:pt x="95380" y="90662"/>
                      <a:pt x="88778" y="84092"/>
                      <a:pt x="88778" y="74894"/>
                    </a:cubicBezTo>
                    <a:cubicBezTo>
                      <a:pt x="88778" y="70951"/>
                      <a:pt x="91419" y="65695"/>
                      <a:pt x="94060" y="63067"/>
                    </a:cubicBezTo>
                    <a:cubicBezTo>
                      <a:pt x="94060" y="63067"/>
                      <a:pt x="94060" y="63067"/>
                      <a:pt x="94060" y="38100"/>
                    </a:cubicBezTo>
                    <a:cubicBezTo>
                      <a:pt x="94060" y="38100"/>
                      <a:pt x="94060" y="38100"/>
                      <a:pt x="75574" y="38100"/>
                    </a:cubicBezTo>
                    <a:cubicBezTo>
                      <a:pt x="75574" y="38100"/>
                      <a:pt x="75574" y="38100"/>
                      <a:pt x="75574" y="63067"/>
                    </a:cubicBezTo>
                    <a:cubicBezTo>
                      <a:pt x="79535" y="65695"/>
                      <a:pt x="80856" y="70951"/>
                      <a:pt x="80856" y="74894"/>
                    </a:cubicBezTo>
                    <a:cubicBezTo>
                      <a:pt x="80856" y="84092"/>
                      <a:pt x="74254" y="90662"/>
                      <a:pt x="65011" y="90662"/>
                    </a:cubicBezTo>
                    <a:cubicBezTo>
                      <a:pt x="57089" y="90662"/>
                      <a:pt x="49167" y="84092"/>
                      <a:pt x="49167" y="74894"/>
                    </a:cubicBezTo>
                    <a:cubicBezTo>
                      <a:pt x="49167" y="70951"/>
                      <a:pt x="51808" y="65695"/>
                      <a:pt x="55769" y="63067"/>
                    </a:cubicBezTo>
                    <a:cubicBezTo>
                      <a:pt x="55769" y="63067"/>
                      <a:pt x="55769" y="63067"/>
                      <a:pt x="55769" y="38100"/>
                    </a:cubicBezTo>
                    <a:cubicBezTo>
                      <a:pt x="55769" y="38100"/>
                      <a:pt x="55769" y="38100"/>
                      <a:pt x="49167" y="38100"/>
                    </a:cubicBezTo>
                    <a:close/>
                    <a:moveTo>
                      <a:pt x="65315" y="4763"/>
                    </a:moveTo>
                    <a:cubicBezTo>
                      <a:pt x="63047" y="4763"/>
                      <a:pt x="61913" y="7437"/>
                      <a:pt x="61913" y="10110"/>
                    </a:cubicBezTo>
                    <a:lnTo>
                      <a:pt x="61913" y="75616"/>
                    </a:lnTo>
                    <a:cubicBezTo>
                      <a:pt x="61913" y="79626"/>
                      <a:pt x="63047" y="80963"/>
                      <a:pt x="65315" y="80963"/>
                    </a:cubicBezTo>
                    <a:cubicBezTo>
                      <a:pt x="68717" y="80963"/>
                      <a:pt x="69851" y="79626"/>
                      <a:pt x="69851" y="75616"/>
                    </a:cubicBezTo>
                    <a:cubicBezTo>
                      <a:pt x="69851" y="75616"/>
                      <a:pt x="69851" y="75616"/>
                      <a:pt x="69851" y="10110"/>
                    </a:cubicBezTo>
                    <a:cubicBezTo>
                      <a:pt x="69851" y="7437"/>
                      <a:pt x="68717" y="4763"/>
                      <a:pt x="65315" y="4763"/>
                    </a:cubicBezTo>
                    <a:close/>
                    <a:moveTo>
                      <a:pt x="104776" y="4763"/>
                    </a:moveTo>
                    <a:cubicBezTo>
                      <a:pt x="102394" y="4763"/>
                      <a:pt x="100013" y="7437"/>
                      <a:pt x="100013" y="10110"/>
                    </a:cubicBezTo>
                    <a:lnTo>
                      <a:pt x="100013" y="75616"/>
                    </a:lnTo>
                    <a:cubicBezTo>
                      <a:pt x="100013" y="79626"/>
                      <a:pt x="102394" y="80963"/>
                      <a:pt x="104776" y="80963"/>
                    </a:cubicBezTo>
                    <a:cubicBezTo>
                      <a:pt x="107157" y="80963"/>
                      <a:pt x="109538" y="79626"/>
                      <a:pt x="109538" y="75616"/>
                    </a:cubicBezTo>
                    <a:cubicBezTo>
                      <a:pt x="109538" y="75616"/>
                      <a:pt x="109538" y="75616"/>
                      <a:pt x="109538" y="10110"/>
                    </a:cubicBezTo>
                    <a:cubicBezTo>
                      <a:pt x="109538" y="7437"/>
                      <a:pt x="107157" y="4763"/>
                      <a:pt x="104776" y="4763"/>
                    </a:cubicBezTo>
                    <a:close/>
                    <a:moveTo>
                      <a:pt x="142876" y="4763"/>
                    </a:moveTo>
                    <a:cubicBezTo>
                      <a:pt x="140494" y="4763"/>
                      <a:pt x="138113" y="7437"/>
                      <a:pt x="138113" y="10110"/>
                    </a:cubicBezTo>
                    <a:lnTo>
                      <a:pt x="138113" y="75616"/>
                    </a:lnTo>
                    <a:cubicBezTo>
                      <a:pt x="138113" y="79626"/>
                      <a:pt x="140494" y="80963"/>
                      <a:pt x="142876" y="80963"/>
                    </a:cubicBezTo>
                    <a:cubicBezTo>
                      <a:pt x="145257" y="80963"/>
                      <a:pt x="147638" y="79626"/>
                      <a:pt x="147638" y="75616"/>
                    </a:cubicBezTo>
                    <a:cubicBezTo>
                      <a:pt x="147638" y="75616"/>
                      <a:pt x="147638" y="75616"/>
                      <a:pt x="147638" y="10110"/>
                    </a:cubicBezTo>
                    <a:cubicBezTo>
                      <a:pt x="147638" y="7437"/>
                      <a:pt x="145257" y="4763"/>
                      <a:pt x="142876" y="4763"/>
                    </a:cubicBezTo>
                    <a:close/>
                    <a:moveTo>
                      <a:pt x="182563" y="4763"/>
                    </a:moveTo>
                    <a:cubicBezTo>
                      <a:pt x="180181" y="4763"/>
                      <a:pt x="177800" y="7437"/>
                      <a:pt x="177800" y="10110"/>
                    </a:cubicBezTo>
                    <a:lnTo>
                      <a:pt x="177800" y="75616"/>
                    </a:lnTo>
                    <a:cubicBezTo>
                      <a:pt x="177800" y="79626"/>
                      <a:pt x="180181" y="80963"/>
                      <a:pt x="182563" y="80963"/>
                    </a:cubicBezTo>
                    <a:cubicBezTo>
                      <a:pt x="184944" y="80963"/>
                      <a:pt x="187325" y="79626"/>
                      <a:pt x="187325" y="75616"/>
                    </a:cubicBezTo>
                    <a:cubicBezTo>
                      <a:pt x="187325" y="75616"/>
                      <a:pt x="187325" y="75616"/>
                      <a:pt x="187325" y="10110"/>
                    </a:cubicBezTo>
                    <a:cubicBezTo>
                      <a:pt x="187325" y="7437"/>
                      <a:pt x="184944" y="4763"/>
                      <a:pt x="182563" y="4763"/>
                    </a:cubicBezTo>
                    <a:close/>
                    <a:moveTo>
                      <a:pt x="220663" y="4763"/>
                    </a:moveTo>
                    <a:cubicBezTo>
                      <a:pt x="218281" y="4763"/>
                      <a:pt x="215900" y="7437"/>
                      <a:pt x="215900" y="10110"/>
                    </a:cubicBezTo>
                    <a:lnTo>
                      <a:pt x="215900" y="75616"/>
                    </a:lnTo>
                    <a:cubicBezTo>
                      <a:pt x="215900" y="79626"/>
                      <a:pt x="218281" y="80963"/>
                      <a:pt x="220663" y="80963"/>
                    </a:cubicBezTo>
                    <a:cubicBezTo>
                      <a:pt x="223044" y="80963"/>
                      <a:pt x="225425" y="79626"/>
                      <a:pt x="225425" y="75616"/>
                    </a:cubicBezTo>
                    <a:cubicBezTo>
                      <a:pt x="225425" y="75616"/>
                      <a:pt x="225425" y="75616"/>
                      <a:pt x="225425" y="10110"/>
                    </a:cubicBezTo>
                    <a:cubicBezTo>
                      <a:pt x="225425" y="7437"/>
                      <a:pt x="223044" y="4763"/>
                      <a:pt x="220663" y="4763"/>
                    </a:cubicBezTo>
                    <a:close/>
                    <a:moveTo>
                      <a:pt x="260124" y="4763"/>
                    </a:moveTo>
                    <a:cubicBezTo>
                      <a:pt x="256722" y="4763"/>
                      <a:pt x="255588" y="7437"/>
                      <a:pt x="255588" y="10110"/>
                    </a:cubicBezTo>
                    <a:lnTo>
                      <a:pt x="255588" y="75616"/>
                    </a:lnTo>
                    <a:cubicBezTo>
                      <a:pt x="255588" y="79626"/>
                      <a:pt x="256722" y="80963"/>
                      <a:pt x="260124" y="80963"/>
                    </a:cubicBezTo>
                    <a:cubicBezTo>
                      <a:pt x="262392" y="80963"/>
                      <a:pt x="263526" y="79626"/>
                      <a:pt x="263526" y="75616"/>
                    </a:cubicBezTo>
                    <a:cubicBezTo>
                      <a:pt x="263526" y="75616"/>
                      <a:pt x="263526" y="75616"/>
                      <a:pt x="263526" y="10110"/>
                    </a:cubicBezTo>
                    <a:cubicBezTo>
                      <a:pt x="263526" y="7437"/>
                      <a:pt x="262392" y="4763"/>
                      <a:pt x="260124" y="4763"/>
                    </a:cubicBezTo>
                    <a:close/>
                    <a:moveTo>
                      <a:pt x="64823" y="0"/>
                    </a:moveTo>
                    <a:cubicBezTo>
                      <a:pt x="71438" y="0"/>
                      <a:pt x="75406" y="3944"/>
                      <a:pt x="75406" y="10517"/>
                    </a:cubicBezTo>
                    <a:cubicBezTo>
                      <a:pt x="75406" y="10517"/>
                      <a:pt x="75406" y="10517"/>
                      <a:pt x="75406" y="14461"/>
                    </a:cubicBezTo>
                    <a:cubicBezTo>
                      <a:pt x="75406" y="14461"/>
                      <a:pt x="75406" y="14461"/>
                      <a:pt x="93927" y="14461"/>
                    </a:cubicBezTo>
                    <a:cubicBezTo>
                      <a:pt x="93927" y="14461"/>
                      <a:pt x="93927" y="14461"/>
                      <a:pt x="93927" y="10517"/>
                    </a:cubicBezTo>
                    <a:cubicBezTo>
                      <a:pt x="93927" y="3944"/>
                      <a:pt x="99219" y="0"/>
                      <a:pt x="104511" y="0"/>
                    </a:cubicBezTo>
                    <a:cubicBezTo>
                      <a:pt x="109802" y="0"/>
                      <a:pt x="115094" y="3944"/>
                      <a:pt x="115094" y="10517"/>
                    </a:cubicBezTo>
                    <a:cubicBezTo>
                      <a:pt x="115094" y="10517"/>
                      <a:pt x="115094" y="10517"/>
                      <a:pt x="115094" y="14461"/>
                    </a:cubicBezTo>
                    <a:cubicBezTo>
                      <a:pt x="115094" y="14461"/>
                      <a:pt x="115094" y="14461"/>
                      <a:pt x="133615" y="14461"/>
                    </a:cubicBezTo>
                    <a:cubicBezTo>
                      <a:pt x="133615" y="14461"/>
                      <a:pt x="133615" y="14461"/>
                      <a:pt x="133615" y="10517"/>
                    </a:cubicBezTo>
                    <a:cubicBezTo>
                      <a:pt x="133615" y="3944"/>
                      <a:pt x="137584" y="0"/>
                      <a:pt x="142875" y="0"/>
                    </a:cubicBezTo>
                    <a:cubicBezTo>
                      <a:pt x="149490" y="0"/>
                      <a:pt x="153459" y="3944"/>
                      <a:pt x="153459" y="10517"/>
                    </a:cubicBezTo>
                    <a:cubicBezTo>
                      <a:pt x="153459" y="10517"/>
                      <a:pt x="153459" y="10517"/>
                      <a:pt x="153459" y="14461"/>
                    </a:cubicBezTo>
                    <a:cubicBezTo>
                      <a:pt x="153459" y="14461"/>
                      <a:pt x="153459" y="14461"/>
                      <a:pt x="171980" y="14461"/>
                    </a:cubicBezTo>
                    <a:cubicBezTo>
                      <a:pt x="171980" y="14461"/>
                      <a:pt x="171980" y="14461"/>
                      <a:pt x="171980" y="10517"/>
                    </a:cubicBezTo>
                    <a:cubicBezTo>
                      <a:pt x="171980" y="3944"/>
                      <a:pt x="175948" y="0"/>
                      <a:pt x="182563" y="0"/>
                    </a:cubicBezTo>
                    <a:cubicBezTo>
                      <a:pt x="187855" y="0"/>
                      <a:pt x="191823" y="3944"/>
                      <a:pt x="191823" y="10517"/>
                    </a:cubicBezTo>
                    <a:cubicBezTo>
                      <a:pt x="191823" y="10517"/>
                      <a:pt x="191823" y="10517"/>
                      <a:pt x="191823" y="14461"/>
                    </a:cubicBezTo>
                    <a:cubicBezTo>
                      <a:pt x="191823" y="14461"/>
                      <a:pt x="191823" y="14461"/>
                      <a:pt x="210344" y="14461"/>
                    </a:cubicBezTo>
                    <a:cubicBezTo>
                      <a:pt x="210344" y="14461"/>
                      <a:pt x="210344" y="14461"/>
                      <a:pt x="210344" y="10517"/>
                    </a:cubicBezTo>
                    <a:cubicBezTo>
                      <a:pt x="210344" y="3944"/>
                      <a:pt x="215636" y="0"/>
                      <a:pt x="220927" y="0"/>
                    </a:cubicBezTo>
                    <a:cubicBezTo>
                      <a:pt x="226219" y="0"/>
                      <a:pt x="231511" y="3944"/>
                      <a:pt x="231511" y="10517"/>
                    </a:cubicBezTo>
                    <a:cubicBezTo>
                      <a:pt x="231511" y="10517"/>
                      <a:pt x="231511" y="10517"/>
                      <a:pt x="231511" y="14461"/>
                    </a:cubicBezTo>
                    <a:cubicBezTo>
                      <a:pt x="231511" y="14461"/>
                      <a:pt x="231511" y="14461"/>
                      <a:pt x="250032" y="14461"/>
                    </a:cubicBezTo>
                    <a:cubicBezTo>
                      <a:pt x="250032" y="14461"/>
                      <a:pt x="250032" y="14461"/>
                      <a:pt x="250032" y="10517"/>
                    </a:cubicBezTo>
                    <a:cubicBezTo>
                      <a:pt x="250032" y="3944"/>
                      <a:pt x="254000" y="0"/>
                      <a:pt x="260615" y="0"/>
                    </a:cubicBezTo>
                    <a:cubicBezTo>
                      <a:pt x="265907" y="0"/>
                      <a:pt x="269875" y="3944"/>
                      <a:pt x="269875" y="10517"/>
                    </a:cubicBezTo>
                    <a:cubicBezTo>
                      <a:pt x="269875" y="10517"/>
                      <a:pt x="269875" y="10517"/>
                      <a:pt x="269875" y="14461"/>
                    </a:cubicBezTo>
                    <a:cubicBezTo>
                      <a:pt x="269875" y="14461"/>
                      <a:pt x="269875" y="14461"/>
                      <a:pt x="276490" y="14461"/>
                    </a:cubicBezTo>
                    <a:cubicBezTo>
                      <a:pt x="302948" y="14461"/>
                      <a:pt x="325438" y="35496"/>
                      <a:pt x="325438" y="61789"/>
                    </a:cubicBezTo>
                    <a:cubicBezTo>
                      <a:pt x="325438" y="61789"/>
                      <a:pt x="325438" y="61789"/>
                      <a:pt x="325438" y="289223"/>
                    </a:cubicBezTo>
                    <a:cubicBezTo>
                      <a:pt x="325438" y="315516"/>
                      <a:pt x="302948" y="336550"/>
                      <a:pt x="276490" y="336550"/>
                    </a:cubicBezTo>
                    <a:cubicBezTo>
                      <a:pt x="276490" y="336550"/>
                      <a:pt x="276490" y="336550"/>
                      <a:pt x="48948" y="336550"/>
                    </a:cubicBezTo>
                    <a:cubicBezTo>
                      <a:pt x="22490" y="336550"/>
                      <a:pt x="0" y="315516"/>
                      <a:pt x="0" y="289223"/>
                    </a:cubicBezTo>
                    <a:cubicBezTo>
                      <a:pt x="0" y="289223"/>
                      <a:pt x="0" y="289223"/>
                      <a:pt x="0" y="61789"/>
                    </a:cubicBezTo>
                    <a:cubicBezTo>
                      <a:pt x="0" y="35496"/>
                      <a:pt x="22490" y="14461"/>
                      <a:pt x="48948" y="14461"/>
                    </a:cubicBezTo>
                    <a:cubicBezTo>
                      <a:pt x="48948" y="14461"/>
                      <a:pt x="48948" y="14461"/>
                      <a:pt x="55563" y="14461"/>
                    </a:cubicBezTo>
                    <a:cubicBezTo>
                      <a:pt x="55563" y="14461"/>
                      <a:pt x="55563" y="14461"/>
                      <a:pt x="55563" y="10517"/>
                    </a:cubicBezTo>
                    <a:cubicBezTo>
                      <a:pt x="55563" y="3944"/>
                      <a:pt x="59531" y="0"/>
                      <a:pt x="64823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/>
              <a:lstStyle>
                <a:defPPr>
                  <a:defRPr lang="zh-CN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6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anose="020B0604020202090204"/>
                  <a:ea typeface="微软雅黑" panose="020B0503020204020204" pitchFamily="34" charset="-122"/>
                  <a:cs typeface="+mn-cs"/>
                </a:endParaRPr>
              </a:p>
            </p:txBody>
          </p:sp>
        </p:grpSp>
        <p:sp>
          <p:nvSpPr>
            <p:cNvPr id="60" name="文本框 59"/>
            <p:cNvSpPr txBox="1"/>
            <p:nvPr/>
          </p:nvSpPr>
          <p:spPr>
            <a:xfrm>
              <a:off x="6672877" y="4739967"/>
              <a:ext cx="1742936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时间：</a:t>
              </a:r>
              <a:r>
                <a:rPr kumimoji="0" lang="en-US" altLang="zh-CN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201X</a:t>
              </a:r>
              <a:r>
                <a:rPr kumimoji="0" lang="zh-CN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</a:t>
              </a:r>
              <a:r>
                <a:rPr lang="en-US" altLang="zh-CN" sz="11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11</a:t>
              </a:r>
              <a:r>
                <a:rPr kumimoji="0" lang="zh-CN" altLang="en-US" sz="11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月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1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3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 tmFilter="0,0; .5, 1; 1, 1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37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500"/>
                            </p:stCondLst>
                            <p:childTnLst>
                              <p:par>
                                <p:cTn id="8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4" grpId="0" animBg="1"/>
      <p:bldP spid="28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8" grpId="0" animBg="1"/>
      <p:bldP spid="49" grpId="0" animBg="1"/>
      <p:bldP spid="50" grpId="0" animBg="1"/>
      <p:bldP spid="9" grpId="0"/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椭圆 4"/>
          <p:cNvSpPr/>
          <p:nvPr/>
        </p:nvSpPr>
        <p:spPr>
          <a:xfrm>
            <a:off x="2276771" y="2221458"/>
            <a:ext cx="2625430" cy="2625428"/>
          </a:xfrm>
          <a:prstGeom prst="ellipse">
            <a:avLst/>
          </a:prstGeom>
          <a:noFill/>
          <a:ln w="28575">
            <a:solidFill>
              <a:srgbClr val="184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2581581" y="2621254"/>
            <a:ext cx="2052942" cy="1840098"/>
            <a:chOff x="4950565" y="2141272"/>
            <a:chExt cx="3094826" cy="2773962"/>
          </a:xfrm>
        </p:grpSpPr>
        <p:sp>
          <p:nvSpPr>
            <p:cNvPr id="44" name="椭圆 43"/>
            <p:cNvSpPr/>
            <p:nvPr/>
          </p:nvSpPr>
          <p:spPr>
            <a:xfrm>
              <a:off x="4950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7893507" y="4763350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2582460" y="2625347"/>
            <a:ext cx="2045906" cy="1856228"/>
            <a:chOff x="4953229" y="2141272"/>
            <a:chExt cx="3084220" cy="2798278"/>
          </a:xfrm>
        </p:grpSpPr>
        <p:sp>
          <p:nvSpPr>
            <p:cNvPr id="46" name="椭圆 45"/>
            <p:cNvSpPr/>
            <p:nvPr/>
          </p:nvSpPr>
          <p:spPr>
            <a:xfrm>
              <a:off x="4953229" y="4787666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47" name="椭圆 46"/>
            <p:cNvSpPr/>
            <p:nvPr/>
          </p:nvSpPr>
          <p:spPr>
            <a:xfrm>
              <a:off x="7885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0" name="矩形 19"/>
          <p:cNvSpPr/>
          <p:nvPr/>
        </p:nvSpPr>
        <p:spPr>
          <a:xfrm>
            <a:off x="5484376" y="2841530"/>
            <a:ext cx="3210955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32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5484376" y="3466350"/>
            <a:ext cx="449782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 eu tempor purus. Nunc a leo magna, sit amet consequat risus. Nullam eu tempor purus. Nunc a leo magna, sit amet consequat risus. </a:t>
            </a:r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2616618" y="2570728"/>
            <a:ext cx="1946033" cy="19460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01</a:t>
            </a:r>
            <a:endParaRPr lang="zh-CN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11268220" y="-923780"/>
            <a:ext cx="1847559" cy="18475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椭圆 16"/>
          <p:cNvSpPr/>
          <p:nvPr/>
        </p:nvSpPr>
        <p:spPr>
          <a:xfrm>
            <a:off x="10492598" y="351423"/>
            <a:ext cx="572356" cy="5723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8" name="椭圆 17"/>
          <p:cNvSpPr/>
          <p:nvPr/>
        </p:nvSpPr>
        <p:spPr>
          <a:xfrm>
            <a:off x="11179254" y="2141272"/>
            <a:ext cx="302456" cy="3024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11330482" y="1257699"/>
            <a:ext cx="390938" cy="390938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2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2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6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9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0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20" grpId="0"/>
          <p:bldP spid="21" grpId="0"/>
          <p:bldP spid="14" grpId="0" animBg="1"/>
          <p:bldP spid="16" grpId="0" animBg="1"/>
          <p:bldP spid="17" grpId="0" animBg="1"/>
          <p:bldP spid="18" grpId="0" animBg="1"/>
          <p:bldP spid="19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1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7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5" grpId="0" animBg="1"/>
          <p:bldP spid="20" grpId="0"/>
          <p:bldP spid="21" grpId="0"/>
          <p:bldP spid="14" grpId="0" animBg="1"/>
          <p:bldP spid="16" grpId="0" animBg="1"/>
          <p:bldP spid="17" grpId="0" animBg="1"/>
          <p:bldP spid="18" grpId="0" animBg="1"/>
          <p:bldP spid="19" grpId="0" animBg="1"/>
        </p:bldLst>
      </p:timing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/>
          <p:nvPr/>
        </p:nvSpPr>
        <p:spPr bwMode="auto">
          <a:xfrm>
            <a:off x="932692" y="1699936"/>
            <a:ext cx="2249519" cy="5158064"/>
          </a:xfrm>
          <a:custGeom>
            <a:avLst/>
            <a:gdLst>
              <a:gd name="T0" fmla="*/ 130 w 258"/>
              <a:gd name="T1" fmla="*/ 0 h 590"/>
              <a:gd name="T2" fmla="*/ 128 w 258"/>
              <a:gd name="T3" fmla="*/ 0 h 590"/>
              <a:gd name="T4" fmla="*/ 0 w 258"/>
              <a:gd name="T5" fmla="*/ 128 h 590"/>
              <a:gd name="T6" fmla="*/ 0 w 258"/>
              <a:gd name="T7" fmla="*/ 590 h 590"/>
              <a:gd name="T8" fmla="*/ 258 w 258"/>
              <a:gd name="T9" fmla="*/ 590 h 590"/>
              <a:gd name="T10" fmla="*/ 258 w 258"/>
              <a:gd name="T11" fmla="*/ 128 h 590"/>
              <a:gd name="T12" fmla="*/ 130 w 258"/>
              <a:gd name="T13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8" h="590">
                <a:moveTo>
                  <a:pt x="130" y="0"/>
                </a:moveTo>
                <a:cubicBezTo>
                  <a:pt x="128" y="0"/>
                  <a:pt x="128" y="0"/>
                  <a:pt x="128" y="0"/>
                </a:cubicBezTo>
                <a:cubicBezTo>
                  <a:pt x="57" y="0"/>
                  <a:pt x="0" y="57"/>
                  <a:pt x="0" y="128"/>
                </a:cubicBezTo>
                <a:cubicBezTo>
                  <a:pt x="0" y="590"/>
                  <a:pt x="0" y="590"/>
                  <a:pt x="0" y="590"/>
                </a:cubicBezTo>
                <a:cubicBezTo>
                  <a:pt x="258" y="590"/>
                  <a:pt x="258" y="590"/>
                  <a:pt x="258" y="590"/>
                </a:cubicBezTo>
                <a:cubicBezTo>
                  <a:pt x="258" y="128"/>
                  <a:pt x="258" y="128"/>
                  <a:pt x="258" y="128"/>
                </a:cubicBezTo>
                <a:cubicBezTo>
                  <a:pt x="258" y="57"/>
                  <a:pt x="201" y="0"/>
                  <a:pt x="130" y="0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1028416" y="1806705"/>
            <a:ext cx="2058071" cy="2061753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1691122" y="2480457"/>
            <a:ext cx="732659" cy="725295"/>
            <a:chOff x="1691122" y="2480457"/>
            <a:chExt cx="732659" cy="725295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</p:grpSpPr>
        <p:sp>
          <p:nvSpPr>
            <p:cNvPr id="12" name="Freeform 7"/>
            <p:cNvSpPr>
              <a:spLocks noEditPoints="1"/>
            </p:cNvSpPr>
            <p:nvPr/>
          </p:nvSpPr>
          <p:spPr bwMode="auto">
            <a:xfrm>
              <a:off x="1761075" y="2568818"/>
              <a:ext cx="592754" cy="636934"/>
            </a:xfrm>
            <a:custGeom>
              <a:avLst/>
              <a:gdLst>
                <a:gd name="T0" fmla="*/ 34 w 68"/>
                <a:gd name="T1" fmla="*/ 0 h 73"/>
                <a:gd name="T2" fmla="*/ 0 w 68"/>
                <a:gd name="T3" fmla="*/ 25 h 73"/>
                <a:gd name="T4" fmla="*/ 0 w 68"/>
                <a:gd name="T5" fmla="*/ 73 h 73"/>
                <a:gd name="T6" fmla="*/ 68 w 68"/>
                <a:gd name="T7" fmla="*/ 73 h 73"/>
                <a:gd name="T8" fmla="*/ 68 w 68"/>
                <a:gd name="T9" fmla="*/ 25 h 73"/>
                <a:gd name="T10" fmla="*/ 34 w 68"/>
                <a:gd name="T11" fmla="*/ 0 h 73"/>
                <a:gd name="T12" fmla="*/ 34 w 68"/>
                <a:gd name="T13" fmla="*/ 10 h 73"/>
                <a:gd name="T14" fmla="*/ 39 w 68"/>
                <a:gd name="T15" fmla="*/ 15 h 73"/>
                <a:gd name="T16" fmla="*/ 34 w 68"/>
                <a:gd name="T17" fmla="*/ 20 h 73"/>
                <a:gd name="T18" fmla="*/ 29 w 68"/>
                <a:gd name="T19" fmla="*/ 15 h 73"/>
                <a:gd name="T20" fmla="*/ 34 w 68"/>
                <a:gd name="T21" fmla="*/ 10 h 73"/>
                <a:gd name="T22" fmla="*/ 46 w 68"/>
                <a:gd name="T23" fmla="*/ 57 h 73"/>
                <a:gd name="T24" fmla="*/ 22 w 68"/>
                <a:gd name="T25" fmla="*/ 57 h 73"/>
                <a:gd name="T26" fmla="*/ 22 w 68"/>
                <a:gd name="T27" fmla="*/ 34 h 73"/>
                <a:gd name="T28" fmla="*/ 46 w 68"/>
                <a:gd name="T29" fmla="*/ 34 h 73"/>
                <a:gd name="T30" fmla="*/ 46 w 68"/>
                <a:gd name="T31" fmla="*/ 57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8" h="73">
                  <a:moveTo>
                    <a:pt x="34" y="0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68" y="73"/>
                    <a:pt x="68" y="73"/>
                    <a:pt x="68" y="73"/>
                  </a:cubicBezTo>
                  <a:cubicBezTo>
                    <a:pt x="68" y="25"/>
                    <a:pt x="68" y="25"/>
                    <a:pt x="68" y="25"/>
                  </a:cubicBezTo>
                  <a:lnTo>
                    <a:pt x="34" y="0"/>
                  </a:lnTo>
                  <a:close/>
                  <a:moveTo>
                    <a:pt x="34" y="10"/>
                  </a:moveTo>
                  <a:cubicBezTo>
                    <a:pt x="37" y="10"/>
                    <a:pt x="39" y="12"/>
                    <a:pt x="39" y="15"/>
                  </a:cubicBezTo>
                  <a:cubicBezTo>
                    <a:pt x="39" y="18"/>
                    <a:pt x="37" y="20"/>
                    <a:pt x="34" y="20"/>
                  </a:cubicBezTo>
                  <a:cubicBezTo>
                    <a:pt x="31" y="20"/>
                    <a:pt x="29" y="18"/>
                    <a:pt x="29" y="15"/>
                  </a:cubicBezTo>
                  <a:cubicBezTo>
                    <a:pt x="29" y="12"/>
                    <a:pt x="31" y="10"/>
                    <a:pt x="34" y="10"/>
                  </a:cubicBezTo>
                  <a:close/>
                  <a:moveTo>
                    <a:pt x="46" y="57"/>
                  </a:moveTo>
                  <a:cubicBezTo>
                    <a:pt x="22" y="57"/>
                    <a:pt x="22" y="57"/>
                    <a:pt x="22" y="57"/>
                  </a:cubicBezTo>
                  <a:cubicBezTo>
                    <a:pt x="22" y="34"/>
                    <a:pt x="22" y="34"/>
                    <a:pt x="22" y="34"/>
                  </a:cubicBezTo>
                  <a:cubicBezTo>
                    <a:pt x="46" y="34"/>
                    <a:pt x="46" y="34"/>
                    <a:pt x="46" y="34"/>
                  </a:cubicBezTo>
                  <a:lnTo>
                    <a:pt x="46" y="57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040884" y="2863354"/>
              <a:ext cx="33135" cy="202494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1952523" y="2951715"/>
              <a:ext cx="209857" cy="25772"/>
            </a:xfrm>
            <a:prstGeom prst="rect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" name="Freeform 10"/>
            <p:cNvSpPr/>
            <p:nvPr/>
          </p:nvSpPr>
          <p:spPr bwMode="auto">
            <a:xfrm>
              <a:off x="1691122" y="2480457"/>
              <a:ext cx="732659" cy="312945"/>
            </a:xfrm>
            <a:custGeom>
              <a:avLst/>
              <a:gdLst>
                <a:gd name="T0" fmla="*/ 83 w 84"/>
                <a:gd name="T1" fmla="*/ 31 h 36"/>
                <a:gd name="T2" fmla="*/ 76 w 84"/>
                <a:gd name="T3" fmla="*/ 25 h 36"/>
                <a:gd name="T4" fmla="*/ 42 w 84"/>
                <a:gd name="T5" fmla="*/ 0 h 36"/>
                <a:gd name="T6" fmla="*/ 27 w 84"/>
                <a:gd name="T7" fmla="*/ 11 h 36"/>
                <a:gd name="T8" fmla="*/ 27 w 84"/>
                <a:gd name="T9" fmla="*/ 5 h 36"/>
                <a:gd name="T10" fmla="*/ 25 w 84"/>
                <a:gd name="T11" fmla="*/ 3 h 36"/>
                <a:gd name="T12" fmla="*/ 24 w 84"/>
                <a:gd name="T13" fmla="*/ 3 h 36"/>
                <a:gd name="T14" fmla="*/ 22 w 84"/>
                <a:gd name="T15" fmla="*/ 5 h 36"/>
                <a:gd name="T16" fmla="*/ 22 w 84"/>
                <a:gd name="T17" fmla="*/ 15 h 36"/>
                <a:gd name="T18" fmla="*/ 8 w 84"/>
                <a:gd name="T19" fmla="*/ 25 h 36"/>
                <a:gd name="T20" fmla="*/ 1 w 84"/>
                <a:gd name="T21" fmla="*/ 31 h 36"/>
                <a:gd name="T22" fmla="*/ 0 w 84"/>
                <a:gd name="T23" fmla="*/ 33 h 36"/>
                <a:gd name="T24" fmla="*/ 0 w 84"/>
                <a:gd name="T25" fmla="*/ 33 h 36"/>
                <a:gd name="T26" fmla="*/ 4 w 84"/>
                <a:gd name="T27" fmla="*/ 35 h 36"/>
                <a:gd name="T28" fmla="*/ 8 w 84"/>
                <a:gd name="T29" fmla="*/ 32 h 36"/>
                <a:gd name="T30" fmla="*/ 42 w 84"/>
                <a:gd name="T31" fmla="*/ 7 h 36"/>
                <a:gd name="T32" fmla="*/ 76 w 84"/>
                <a:gd name="T33" fmla="*/ 32 h 36"/>
                <a:gd name="T34" fmla="*/ 80 w 84"/>
                <a:gd name="T35" fmla="*/ 35 h 36"/>
                <a:gd name="T36" fmla="*/ 84 w 84"/>
                <a:gd name="T37" fmla="*/ 33 h 36"/>
                <a:gd name="T38" fmla="*/ 84 w 84"/>
                <a:gd name="T39" fmla="*/ 33 h 36"/>
                <a:gd name="T40" fmla="*/ 83 w 84"/>
                <a:gd name="T41" fmla="*/ 31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84" h="36">
                  <a:moveTo>
                    <a:pt x="83" y="31"/>
                  </a:moveTo>
                  <a:cubicBezTo>
                    <a:pt x="76" y="25"/>
                    <a:pt x="76" y="25"/>
                    <a:pt x="76" y="25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27" y="11"/>
                    <a:pt x="27" y="11"/>
                    <a:pt x="27" y="11"/>
                  </a:cubicBezTo>
                  <a:cubicBezTo>
                    <a:pt x="27" y="5"/>
                    <a:pt x="27" y="5"/>
                    <a:pt x="27" y="5"/>
                  </a:cubicBezTo>
                  <a:cubicBezTo>
                    <a:pt x="27" y="4"/>
                    <a:pt x="26" y="3"/>
                    <a:pt x="25" y="3"/>
                  </a:cubicBezTo>
                  <a:cubicBezTo>
                    <a:pt x="24" y="3"/>
                    <a:pt x="24" y="3"/>
                    <a:pt x="24" y="3"/>
                  </a:cubicBezTo>
                  <a:cubicBezTo>
                    <a:pt x="23" y="3"/>
                    <a:pt x="22" y="4"/>
                    <a:pt x="22" y="5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8" y="25"/>
                    <a:pt x="8" y="25"/>
                    <a:pt x="8" y="25"/>
                  </a:cubicBezTo>
                  <a:cubicBezTo>
                    <a:pt x="1" y="31"/>
                    <a:pt x="1" y="31"/>
                    <a:pt x="1" y="31"/>
                  </a:cubicBezTo>
                  <a:cubicBezTo>
                    <a:pt x="0" y="31"/>
                    <a:pt x="0" y="32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cubicBezTo>
                    <a:pt x="0" y="35"/>
                    <a:pt x="2" y="36"/>
                    <a:pt x="4" y="35"/>
                  </a:cubicBezTo>
                  <a:cubicBezTo>
                    <a:pt x="8" y="32"/>
                    <a:pt x="8" y="32"/>
                    <a:pt x="8" y="32"/>
                  </a:cubicBezTo>
                  <a:cubicBezTo>
                    <a:pt x="42" y="7"/>
                    <a:pt x="42" y="7"/>
                    <a:pt x="42" y="7"/>
                  </a:cubicBezTo>
                  <a:cubicBezTo>
                    <a:pt x="76" y="32"/>
                    <a:pt x="76" y="32"/>
                    <a:pt x="76" y="32"/>
                  </a:cubicBezTo>
                  <a:cubicBezTo>
                    <a:pt x="80" y="35"/>
                    <a:pt x="80" y="35"/>
                    <a:pt x="80" y="35"/>
                  </a:cubicBezTo>
                  <a:cubicBezTo>
                    <a:pt x="82" y="36"/>
                    <a:pt x="84" y="35"/>
                    <a:pt x="84" y="33"/>
                  </a:cubicBezTo>
                  <a:cubicBezTo>
                    <a:pt x="84" y="33"/>
                    <a:pt x="84" y="33"/>
                    <a:pt x="84" y="33"/>
                  </a:cubicBezTo>
                  <a:cubicBezTo>
                    <a:pt x="84" y="32"/>
                    <a:pt x="84" y="31"/>
                    <a:pt x="83" y="3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20" name="Freeform 11"/>
          <p:cNvSpPr/>
          <p:nvPr/>
        </p:nvSpPr>
        <p:spPr bwMode="auto">
          <a:xfrm>
            <a:off x="3601925" y="1699936"/>
            <a:ext cx="2249519" cy="5158064"/>
          </a:xfrm>
          <a:custGeom>
            <a:avLst/>
            <a:gdLst>
              <a:gd name="T0" fmla="*/ 130 w 258"/>
              <a:gd name="T1" fmla="*/ 0 h 590"/>
              <a:gd name="T2" fmla="*/ 128 w 258"/>
              <a:gd name="T3" fmla="*/ 0 h 590"/>
              <a:gd name="T4" fmla="*/ 0 w 258"/>
              <a:gd name="T5" fmla="*/ 128 h 590"/>
              <a:gd name="T6" fmla="*/ 0 w 258"/>
              <a:gd name="T7" fmla="*/ 590 h 590"/>
              <a:gd name="T8" fmla="*/ 258 w 258"/>
              <a:gd name="T9" fmla="*/ 590 h 590"/>
              <a:gd name="T10" fmla="*/ 258 w 258"/>
              <a:gd name="T11" fmla="*/ 128 h 590"/>
              <a:gd name="T12" fmla="*/ 130 w 258"/>
              <a:gd name="T13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8" h="590">
                <a:moveTo>
                  <a:pt x="130" y="0"/>
                </a:moveTo>
                <a:cubicBezTo>
                  <a:pt x="128" y="0"/>
                  <a:pt x="128" y="0"/>
                  <a:pt x="128" y="0"/>
                </a:cubicBezTo>
                <a:cubicBezTo>
                  <a:pt x="57" y="0"/>
                  <a:pt x="0" y="57"/>
                  <a:pt x="0" y="128"/>
                </a:cubicBezTo>
                <a:cubicBezTo>
                  <a:pt x="0" y="590"/>
                  <a:pt x="0" y="590"/>
                  <a:pt x="0" y="590"/>
                </a:cubicBezTo>
                <a:cubicBezTo>
                  <a:pt x="258" y="590"/>
                  <a:pt x="258" y="590"/>
                  <a:pt x="258" y="590"/>
                </a:cubicBezTo>
                <a:cubicBezTo>
                  <a:pt x="258" y="128"/>
                  <a:pt x="258" y="128"/>
                  <a:pt x="258" y="128"/>
                </a:cubicBezTo>
                <a:cubicBezTo>
                  <a:pt x="258" y="57"/>
                  <a:pt x="201" y="0"/>
                  <a:pt x="130" y="0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Oval 12"/>
          <p:cNvSpPr>
            <a:spLocks noChangeArrowheads="1"/>
          </p:cNvSpPr>
          <p:nvPr/>
        </p:nvSpPr>
        <p:spPr bwMode="auto">
          <a:xfrm>
            <a:off x="3697649" y="1806705"/>
            <a:ext cx="2058071" cy="2061753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3" name="组合 2"/>
          <p:cNvGrpSpPr/>
          <p:nvPr/>
        </p:nvGrpSpPr>
        <p:grpSpPr>
          <a:xfrm>
            <a:off x="4283040" y="2358961"/>
            <a:ext cx="931470" cy="924106"/>
            <a:chOff x="4283040" y="2358961"/>
            <a:chExt cx="931470" cy="924106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</p:grpSpPr>
        <p:sp>
          <p:nvSpPr>
            <p:cNvPr id="22" name="Freeform 13"/>
            <p:cNvSpPr/>
            <p:nvPr/>
          </p:nvSpPr>
          <p:spPr bwMode="auto">
            <a:xfrm>
              <a:off x="4463443" y="2620361"/>
              <a:ext cx="482303" cy="478621"/>
            </a:xfrm>
            <a:custGeom>
              <a:avLst/>
              <a:gdLst>
                <a:gd name="T0" fmla="*/ 47 w 55"/>
                <a:gd name="T1" fmla="*/ 27 h 55"/>
                <a:gd name="T2" fmla="*/ 28 w 55"/>
                <a:gd name="T3" fmla="*/ 46 h 55"/>
                <a:gd name="T4" fmla="*/ 9 w 55"/>
                <a:gd name="T5" fmla="*/ 27 h 55"/>
                <a:gd name="T6" fmla="*/ 28 w 55"/>
                <a:gd name="T7" fmla="*/ 9 h 55"/>
                <a:gd name="T8" fmla="*/ 38 w 55"/>
                <a:gd name="T9" fmla="*/ 11 h 55"/>
                <a:gd name="T10" fmla="*/ 44 w 55"/>
                <a:gd name="T11" fmla="*/ 5 h 55"/>
                <a:gd name="T12" fmla="*/ 28 w 55"/>
                <a:gd name="T13" fmla="*/ 0 h 55"/>
                <a:gd name="T14" fmla="*/ 0 w 55"/>
                <a:gd name="T15" fmla="*/ 27 h 55"/>
                <a:gd name="T16" fmla="*/ 28 w 55"/>
                <a:gd name="T17" fmla="*/ 55 h 55"/>
                <a:gd name="T18" fmla="*/ 55 w 55"/>
                <a:gd name="T19" fmla="*/ 27 h 55"/>
                <a:gd name="T20" fmla="*/ 50 w 55"/>
                <a:gd name="T21" fmla="*/ 11 h 55"/>
                <a:gd name="T22" fmla="*/ 44 w 55"/>
                <a:gd name="T23" fmla="*/ 18 h 55"/>
                <a:gd name="T24" fmla="*/ 47 w 55"/>
                <a:gd name="T25" fmla="*/ 2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5" h="55">
                  <a:moveTo>
                    <a:pt x="47" y="27"/>
                  </a:moveTo>
                  <a:cubicBezTo>
                    <a:pt x="47" y="38"/>
                    <a:pt x="38" y="46"/>
                    <a:pt x="28" y="46"/>
                  </a:cubicBezTo>
                  <a:cubicBezTo>
                    <a:pt x="18" y="46"/>
                    <a:pt x="9" y="38"/>
                    <a:pt x="9" y="27"/>
                  </a:cubicBezTo>
                  <a:cubicBezTo>
                    <a:pt x="9" y="17"/>
                    <a:pt x="18" y="9"/>
                    <a:pt x="28" y="9"/>
                  </a:cubicBezTo>
                  <a:cubicBezTo>
                    <a:pt x="31" y="9"/>
                    <a:pt x="35" y="10"/>
                    <a:pt x="38" y="11"/>
                  </a:cubicBezTo>
                  <a:cubicBezTo>
                    <a:pt x="44" y="5"/>
                    <a:pt x="44" y="5"/>
                    <a:pt x="44" y="5"/>
                  </a:cubicBezTo>
                  <a:cubicBezTo>
                    <a:pt x="39" y="2"/>
                    <a:pt x="34" y="0"/>
                    <a:pt x="28" y="0"/>
                  </a:cubicBezTo>
                  <a:cubicBezTo>
                    <a:pt x="13" y="0"/>
                    <a:pt x="0" y="12"/>
                    <a:pt x="0" y="27"/>
                  </a:cubicBezTo>
                  <a:cubicBezTo>
                    <a:pt x="0" y="43"/>
                    <a:pt x="13" y="55"/>
                    <a:pt x="28" y="55"/>
                  </a:cubicBezTo>
                  <a:cubicBezTo>
                    <a:pt x="43" y="55"/>
                    <a:pt x="55" y="43"/>
                    <a:pt x="55" y="27"/>
                  </a:cubicBezTo>
                  <a:cubicBezTo>
                    <a:pt x="55" y="21"/>
                    <a:pt x="53" y="16"/>
                    <a:pt x="50" y="11"/>
                  </a:cubicBezTo>
                  <a:cubicBezTo>
                    <a:pt x="44" y="18"/>
                    <a:pt x="44" y="18"/>
                    <a:pt x="44" y="18"/>
                  </a:cubicBezTo>
                  <a:cubicBezTo>
                    <a:pt x="46" y="21"/>
                    <a:pt x="47" y="24"/>
                    <a:pt x="47" y="2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14"/>
            <p:cNvSpPr/>
            <p:nvPr/>
          </p:nvSpPr>
          <p:spPr bwMode="auto">
            <a:xfrm>
              <a:off x="4632802" y="2786038"/>
              <a:ext cx="154631" cy="147268"/>
            </a:xfrm>
            <a:custGeom>
              <a:avLst/>
              <a:gdLst>
                <a:gd name="T0" fmla="*/ 12 w 18"/>
                <a:gd name="T1" fmla="*/ 0 h 17"/>
                <a:gd name="T2" fmla="*/ 9 w 18"/>
                <a:gd name="T3" fmla="*/ 0 h 17"/>
                <a:gd name="T4" fmla="*/ 0 w 18"/>
                <a:gd name="T5" fmla="*/ 8 h 17"/>
                <a:gd name="T6" fmla="*/ 9 w 18"/>
                <a:gd name="T7" fmla="*/ 17 h 17"/>
                <a:gd name="T8" fmla="*/ 18 w 18"/>
                <a:gd name="T9" fmla="*/ 8 h 17"/>
                <a:gd name="T10" fmla="*/ 17 w 18"/>
                <a:gd name="T11" fmla="*/ 5 h 17"/>
                <a:gd name="T12" fmla="*/ 9 w 18"/>
                <a:gd name="T13" fmla="*/ 9 h 17"/>
                <a:gd name="T14" fmla="*/ 12 w 18"/>
                <a:gd name="T15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" h="17">
                  <a:moveTo>
                    <a:pt x="12" y="0"/>
                  </a:moveTo>
                  <a:cubicBezTo>
                    <a:pt x="11" y="0"/>
                    <a:pt x="10" y="0"/>
                    <a:pt x="9" y="0"/>
                  </a:cubicBezTo>
                  <a:cubicBezTo>
                    <a:pt x="4" y="0"/>
                    <a:pt x="0" y="4"/>
                    <a:pt x="0" y="8"/>
                  </a:cubicBezTo>
                  <a:cubicBezTo>
                    <a:pt x="0" y="13"/>
                    <a:pt x="4" y="17"/>
                    <a:pt x="9" y="17"/>
                  </a:cubicBezTo>
                  <a:cubicBezTo>
                    <a:pt x="14" y="17"/>
                    <a:pt x="18" y="13"/>
                    <a:pt x="18" y="8"/>
                  </a:cubicBezTo>
                  <a:cubicBezTo>
                    <a:pt x="18" y="7"/>
                    <a:pt x="17" y="6"/>
                    <a:pt x="17" y="5"/>
                  </a:cubicBezTo>
                  <a:cubicBezTo>
                    <a:pt x="9" y="9"/>
                    <a:pt x="9" y="9"/>
                    <a:pt x="9" y="9"/>
                  </a:cubicBezTo>
                  <a:lnTo>
                    <a:pt x="12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8" name="Freeform 15"/>
            <p:cNvSpPr/>
            <p:nvPr/>
          </p:nvSpPr>
          <p:spPr bwMode="auto">
            <a:xfrm>
              <a:off x="4283040" y="2436276"/>
              <a:ext cx="854155" cy="846791"/>
            </a:xfrm>
            <a:custGeom>
              <a:avLst/>
              <a:gdLst>
                <a:gd name="T0" fmla="*/ 82 w 98"/>
                <a:gd name="T1" fmla="*/ 22 h 97"/>
                <a:gd name="T2" fmla="*/ 80 w 98"/>
                <a:gd name="T3" fmla="*/ 23 h 97"/>
                <a:gd name="T4" fmla="*/ 89 w 98"/>
                <a:gd name="T5" fmla="*/ 48 h 97"/>
                <a:gd name="T6" fmla="*/ 49 w 98"/>
                <a:gd name="T7" fmla="*/ 88 h 97"/>
                <a:gd name="T8" fmla="*/ 9 w 98"/>
                <a:gd name="T9" fmla="*/ 48 h 97"/>
                <a:gd name="T10" fmla="*/ 49 w 98"/>
                <a:gd name="T11" fmla="*/ 8 h 97"/>
                <a:gd name="T12" fmla="*/ 74 w 98"/>
                <a:gd name="T13" fmla="*/ 17 h 97"/>
                <a:gd name="T14" fmla="*/ 76 w 98"/>
                <a:gd name="T15" fmla="*/ 15 h 97"/>
                <a:gd name="T16" fmla="*/ 76 w 98"/>
                <a:gd name="T17" fmla="*/ 8 h 97"/>
                <a:gd name="T18" fmla="*/ 49 w 98"/>
                <a:gd name="T19" fmla="*/ 0 h 97"/>
                <a:gd name="T20" fmla="*/ 0 w 98"/>
                <a:gd name="T21" fmla="*/ 48 h 97"/>
                <a:gd name="T22" fmla="*/ 49 w 98"/>
                <a:gd name="T23" fmla="*/ 97 h 97"/>
                <a:gd name="T24" fmla="*/ 98 w 98"/>
                <a:gd name="T25" fmla="*/ 48 h 97"/>
                <a:gd name="T26" fmla="*/ 89 w 98"/>
                <a:gd name="T27" fmla="*/ 21 h 97"/>
                <a:gd name="T28" fmla="*/ 82 w 98"/>
                <a:gd name="T29" fmla="*/ 22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98" h="97">
                  <a:moveTo>
                    <a:pt x="82" y="22"/>
                  </a:moveTo>
                  <a:cubicBezTo>
                    <a:pt x="80" y="23"/>
                    <a:pt x="80" y="23"/>
                    <a:pt x="80" y="23"/>
                  </a:cubicBezTo>
                  <a:cubicBezTo>
                    <a:pt x="86" y="30"/>
                    <a:pt x="89" y="39"/>
                    <a:pt x="89" y="48"/>
                  </a:cubicBezTo>
                  <a:cubicBezTo>
                    <a:pt x="89" y="71"/>
                    <a:pt x="71" y="88"/>
                    <a:pt x="49" y="88"/>
                  </a:cubicBezTo>
                  <a:cubicBezTo>
                    <a:pt x="27" y="88"/>
                    <a:pt x="9" y="71"/>
                    <a:pt x="9" y="48"/>
                  </a:cubicBezTo>
                  <a:cubicBezTo>
                    <a:pt x="9" y="26"/>
                    <a:pt x="27" y="8"/>
                    <a:pt x="49" y="8"/>
                  </a:cubicBezTo>
                  <a:cubicBezTo>
                    <a:pt x="58" y="8"/>
                    <a:pt x="67" y="12"/>
                    <a:pt x="74" y="17"/>
                  </a:cubicBezTo>
                  <a:cubicBezTo>
                    <a:pt x="76" y="15"/>
                    <a:pt x="76" y="15"/>
                    <a:pt x="76" y="15"/>
                  </a:cubicBezTo>
                  <a:cubicBezTo>
                    <a:pt x="76" y="8"/>
                    <a:pt x="76" y="8"/>
                    <a:pt x="76" y="8"/>
                  </a:cubicBezTo>
                  <a:cubicBezTo>
                    <a:pt x="68" y="3"/>
                    <a:pt x="59" y="0"/>
                    <a:pt x="49" y="0"/>
                  </a:cubicBezTo>
                  <a:cubicBezTo>
                    <a:pt x="22" y="0"/>
                    <a:pt x="0" y="22"/>
                    <a:pt x="0" y="48"/>
                  </a:cubicBezTo>
                  <a:cubicBezTo>
                    <a:pt x="0" y="75"/>
                    <a:pt x="22" y="97"/>
                    <a:pt x="49" y="97"/>
                  </a:cubicBezTo>
                  <a:cubicBezTo>
                    <a:pt x="76" y="97"/>
                    <a:pt x="98" y="75"/>
                    <a:pt x="98" y="48"/>
                  </a:cubicBezTo>
                  <a:cubicBezTo>
                    <a:pt x="98" y="38"/>
                    <a:pt x="95" y="29"/>
                    <a:pt x="89" y="21"/>
                  </a:cubicBezTo>
                  <a:lnTo>
                    <a:pt x="82" y="2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9" name="Freeform 16"/>
            <p:cNvSpPr/>
            <p:nvPr/>
          </p:nvSpPr>
          <p:spPr bwMode="auto">
            <a:xfrm>
              <a:off x="4710117" y="2358961"/>
              <a:ext cx="504393" cy="497030"/>
            </a:xfrm>
            <a:custGeom>
              <a:avLst/>
              <a:gdLst>
                <a:gd name="T0" fmla="*/ 104 w 137"/>
                <a:gd name="T1" fmla="*/ 30 h 135"/>
                <a:gd name="T2" fmla="*/ 106 w 137"/>
                <a:gd name="T3" fmla="*/ 0 h 135"/>
                <a:gd name="T4" fmla="*/ 87 w 137"/>
                <a:gd name="T5" fmla="*/ 16 h 135"/>
                <a:gd name="T6" fmla="*/ 71 w 137"/>
                <a:gd name="T7" fmla="*/ 35 h 135"/>
                <a:gd name="T8" fmla="*/ 69 w 137"/>
                <a:gd name="T9" fmla="*/ 59 h 135"/>
                <a:gd name="T10" fmla="*/ 40 w 137"/>
                <a:gd name="T11" fmla="*/ 90 h 135"/>
                <a:gd name="T12" fmla="*/ 14 w 137"/>
                <a:gd name="T13" fmla="*/ 116 h 135"/>
                <a:gd name="T14" fmla="*/ 0 w 137"/>
                <a:gd name="T15" fmla="*/ 135 h 135"/>
                <a:gd name="T16" fmla="*/ 19 w 137"/>
                <a:gd name="T17" fmla="*/ 123 h 135"/>
                <a:gd name="T18" fmla="*/ 45 w 137"/>
                <a:gd name="T19" fmla="*/ 97 h 135"/>
                <a:gd name="T20" fmla="*/ 76 w 137"/>
                <a:gd name="T21" fmla="*/ 66 h 135"/>
                <a:gd name="T22" fmla="*/ 102 w 137"/>
                <a:gd name="T23" fmla="*/ 66 h 135"/>
                <a:gd name="T24" fmla="*/ 118 w 137"/>
                <a:gd name="T25" fmla="*/ 47 h 135"/>
                <a:gd name="T26" fmla="*/ 137 w 137"/>
                <a:gd name="T27" fmla="*/ 30 h 135"/>
                <a:gd name="T28" fmla="*/ 104 w 137"/>
                <a:gd name="T29" fmla="*/ 3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7" h="135">
                  <a:moveTo>
                    <a:pt x="104" y="30"/>
                  </a:moveTo>
                  <a:lnTo>
                    <a:pt x="106" y="0"/>
                  </a:lnTo>
                  <a:lnTo>
                    <a:pt x="87" y="16"/>
                  </a:lnTo>
                  <a:lnTo>
                    <a:pt x="71" y="35"/>
                  </a:lnTo>
                  <a:lnTo>
                    <a:pt x="69" y="59"/>
                  </a:lnTo>
                  <a:lnTo>
                    <a:pt x="40" y="90"/>
                  </a:lnTo>
                  <a:lnTo>
                    <a:pt x="14" y="116"/>
                  </a:lnTo>
                  <a:lnTo>
                    <a:pt x="0" y="135"/>
                  </a:lnTo>
                  <a:lnTo>
                    <a:pt x="19" y="123"/>
                  </a:lnTo>
                  <a:lnTo>
                    <a:pt x="45" y="97"/>
                  </a:lnTo>
                  <a:lnTo>
                    <a:pt x="76" y="66"/>
                  </a:lnTo>
                  <a:lnTo>
                    <a:pt x="102" y="66"/>
                  </a:lnTo>
                  <a:lnTo>
                    <a:pt x="118" y="47"/>
                  </a:lnTo>
                  <a:lnTo>
                    <a:pt x="137" y="30"/>
                  </a:lnTo>
                  <a:lnTo>
                    <a:pt x="104" y="3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0" name="Freeform 17"/>
          <p:cNvSpPr/>
          <p:nvPr/>
        </p:nvSpPr>
        <p:spPr bwMode="auto">
          <a:xfrm>
            <a:off x="8940392" y="1699936"/>
            <a:ext cx="2249519" cy="5158064"/>
          </a:xfrm>
          <a:custGeom>
            <a:avLst/>
            <a:gdLst>
              <a:gd name="T0" fmla="*/ 130 w 258"/>
              <a:gd name="T1" fmla="*/ 0 h 590"/>
              <a:gd name="T2" fmla="*/ 128 w 258"/>
              <a:gd name="T3" fmla="*/ 0 h 590"/>
              <a:gd name="T4" fmla="*/ 0 w 258"/>
              <a:gd name="T5" fmla="*/ 128 h 590"/>
              <a:gd name="T6" fmla="*/ 0 w 258"/>
              <a:gd name="T7" fmla="*/ 590 h 590"/>
              <a:gd name="T8" fmla="*/ 258 w 258"/>
              <a:gd name="T9" fmla="*/ 590 h 590"/>
              <a:gd name="T10" fmla="*/ 258 w 258"/>
              <a:gd name="T11" fmla="*/ 128 h 590"/>
              <a:gd name="T12" fmla="*/ 130 w 258"/>
              <a:gd name="T13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8" h="590">
                <a:moveTo>
                  <a:pt x="130" y="0"/>
                </a:moveTo>
                <a:cubicBezTo>
                  <a:pt x="128" y="0"/>
                  <a:pt x="128" y="0"/>
                  <a:pt x="128" y="0"/>
                </a:cubicBezTo>
                <a:cubicBezTo>
                  <a:pt x="57" y="0"/>
                  <a:pt x="0" y="57"/>
                  <a:pt x="0" y="128"/>
                </a:cubicBezTo>
                <a:cubicBezTo>
                  <a:pt x="0" y="590"/>
                  <a:pt x="0" y="590"/>
                  <a:pt x="0" y="590"/>
                </a:cubicBezTo>
                <a:cubicBezTo>
                  <a:pt x="258" y="590"/>
                  <a:pt x="258" y="590"/>
                  <a:pt x="258" y="590"/>
                </a:cubicBezTo>
                <a:cubicBezTo>
                  <a:pt x="258" y="128"/>
                  <a:pt x="258" y="128"/>
                  <a:pt x="258" y="128"/>
                </a:cubicBezTo>
                <a:cubicBezTo>
                  <a:pt x="258" y="57"/>
                  <a:pt x="201" y="0"/>
                  <a:pt x="130" y="0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lt1"/>
              </a:solidFill>
            </a:endParaRPr>
          </a:p>
        </p:txBody>
      </p:sp>
      <p:sp>
        <p:nvSpPr>
          <p:cNvPr id="31" name="Oval 18"/>
          <p:cNvSpPr>
            <a:spLocks noChangeArrowheads="1"/>
          </p:cNvSpPr>
          <p:nvPr/>
        </p:nvSpPr>
        <p:spPr bwMode="auto">
          <a:xfrm>
            <a:off x="9036116" y="1806705"/>
            <a:ext cx="2058071" cy="2061753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9647278" y="2399459"/>
            <a:ext cx="861518" cy="865200"/>
            <a:chOff x="9647278" y="2399459"/>
            <a:chExt cx="861518" cy="865200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</p:grpSpPr>
        <p:sp>
          <p:nvSpPr>
            <p:cNvPr id="32" name="Freeform 19"/>
            <p:cNvSpPr/>
            <p:nvPr/>
          </p:nvSpPr>
          <p:spPr bwMode="auto">
            <a:xfrm>
              <a:off x="10022812" y="2480457"/>
              <a:ext cx="390260" cy="242992"/>
            </a:xfrm>
            <a:custGeom>
              <a:avLst/>
              <a:gdLst>
                <a:gd name="T0" fmla="*/ 7 w 45"/>
                <a:gd name="T1" fmla="*/ 17 h 28"/>
                <a:gd name="T2" fmla="*/ 38 w 45"/>
                <a:gd name="T3" fmla="*/ 17 h 28"/>
                <a:gd name="T4" fmla="*/ 44 w 45"/>
                <a:gd name="T5" fmla="*/ 28 h 28"/>
                <a:gd name="T6" fmla="*/ 38 w 45"/>
                <a:gd name="T7" fmla="*/ 8 h 28"/>
                <a:gd name="T8" fmla="*/ 7 w 45"/>
                <a:gd name="T9" fmla="*/ 8 h 28"/>
                <a:gd name="T10" fmla="*/ 1 w 45"/>
                <a:gd name="T11" fmla="*/ 28 h 28"/>
                <a:gd name="T12" fmla="*/ 7 w 45"/>
                <a:gd name="T13" fmla="*/ 17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" h="28">
                  <a:moveTo>
                    <a:pt x="7" y="17"/>
                  </a:moveTo>
                  <a:cubicBezTo>
                    <a:pt x="15" y="8"/>
                    <a:pt x="29" y="8"/>
                    <a:pt x="38" y="17"/>
                  </a:cubicBezTo>
                  <a:cubicBezTo>
                    <a:pt x="41" y="20"/>
                    <a:pt x="43" y="24"/>
                    <a:pt x="44" y="28"/>
                  </a:cubicBezTo>
                  <a:cubicBezTo>
                    <a:pt x="45" y="21"/>
                    <a:pt x="43" y="14"/>
                    <a:pt x="38" y="8"/>
                  </a:cubicBezTo>
                  <a:cubicBezTo>
                    <a:pt x="29" y="0"/>
                    <a:pt x="15" y="0"/>
                    <a:pt x="7" y="8"/>
                  </a:cubicBezTo>
                  <a:cubicBezTo>
                    <a:pt x="2" y="14"/>
                    <a:pt x="0" y="21"/>
                    <a:pt x="1" y="28"/>
                  </a:cubicBezTo>
                  <a:cubicBezTo>
                    <a:pt x="2" y="24"/>
                    <a:pt x="4" y="20"/>
                    <a:pt x="7" y="17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10063310" y="2804446"/>
              <a:ext cx="272446" cy="95724"/>
            </a:xfrm>
            <a:custGeom>
              <a:avLst/>
              <a:gdLst>
                <a:gd name="T0" fmla="*/ 0 w 31"/>
                <a:gd name="T1" fmla="*/ 0 h 11"/>
                <a:gd name="T2" fmla="*/ 2 w 31"/>
                <a:gd name="T3" fmla="*/ 2 h 11"/>
                <a:gd name="T4" fmla="*/ 31 w 31"/>
                <a:gd name="T5" fmla="*/ 4 h 11"/>
                <a:gd name="T6" fmla="*/ 0 w 31"/>
                <a:gd name="T7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11">
                  <a:moveTo>
                    <a:pt x="0" y="0"/>
                  </a:moveTo>
                  <a:cubicBezTo>
                    <a:pt x="1" y="1"/>
                    <a:pt x="1" y="2"/>
                    <a:pt x="2" y="2"/>
                  </a:cubicBezTo>
                  <a:cubicBezTo>
                    <a:pt x="10" y="10"/>
                    <a:pt x="23" y="11"/>
                    <a:pt x="31" y="4"/>
                  </a:cubicBezTo>
                  <a:cubicBezTo>
                    <a:pt x="21" y="9"/>
                    <a:pt x="9" y="7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4" name="Freeform 21"/>
            <p:cNvSpPr>
              <a:spLocks noEditPoints="1"/>
            </p:cNvSpPr>
            <p:nvPr/>
          </p:nvSpPr>
          <p:spPr bwMode="auto">
            <a:xfrm>
              <a:off x="9647278" y="2399459"/>
              <a:ext cx="861518" cy="865200"/>
            </a:xfrm>
            <a:custGeom>
              <a:avLst/>
              <a:gdLst>
                <a:gd name="T0" fmla="*/ 87 w 99"/>
                <a:gd name="T1" fmla="*/ 55 h 99"/>
                <a:gd name="T2" fmla="*/ 86 w 99"/>
                <a:gd name="T3" fmla="*/ 10 h 99"/>
                <a:gd name="T4" fmla="*/ 45 w 99"/>
                <a:gd name="T5" fmla="*/ 10 h 99"/>
                <a:gd name="T6" fmla="*/ 42 w 99"/>
                <a:gd name="T7" fmla="*/ 53 h 99"/>
                <a:gd name="T8" fmla="*/ 37 w 99"/>
                <a:gd name="T9" fmla="*/ 58 h 99"/>
                <a:gd name="T10" fmla="*/ 36 w 99"/>
                <a:gd name="T11" fmla="*/ 57 h 99"/>
                <a:gd name="T12" fmla="*/ 1 w 99"/>
                <a:gd name="T13" fmla="*/ 92 h 99"/>
                <a:gd name="T14" fmla="*/ 1 w 99"/>
                <a:gd name="T15" fmla="*/ 97 h 99"/>
                <a:gd name="T16" fmla="*/ 1 w 99"/>
                <a:gd name="T17" fmla="*/ 97 h 99"/>
                <a:gd name="T18" fmla="*/ 6 w 99"/>
                <a:gd name="T19" fmla="*/ 97 h 99"/>
                <a:gd name="T20" fmla="*/ 41 w 99"/>
                <a:gd name="T21" fmla="*/ 62 h 99"/>
                <a:gd name="T22" fmla="*/ 40 w 99"/>
                <a:gd name="T23" fmla="*/ 61 h 99"/>
                <a:gd name="T24" fmla="*/ 45 w 99"/>
                <a:gd name="T25" fmla="*/ 56 h 99"/>
                <a:gd name="T26" fmla="*/ 87 w 99"/>
                <a:gd name="T27" fmla="*/ 55 h 99"/>
                <a:gd name="T28" fmla="*/ 48 w 99"/>
                <a:gd name="T29" fmla="*/ 15 h 99"/>
                <a:gd name="T30" fmla="*/ 83 w 99"/>
                <a:gd name="T31" fmla="*/ 15 h 99"/>
                <a:gd name="T32" fmla="*/ 83 w 99"/>
                <a:gd name="T33" fmla="*/ 50 h 99"/>
                <a:gd name="T34" fmla="*/ 48 w 99"/>
                <a:gd name="T35" fmla="*/ 50 h 99"/>
                <a:gd name="T36" fmla="*/ 48 w 99"/>
                <a:gd name="T37" fmla="*/ 15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99">
                  <a:moveTo>
                    <a:pt x="87" y="55"/>
                  </a:moveTo>
                  <a:cubicBezTo>
                    <a:pt x="99" y="42"/>
                    <a:pt x="99" y="22"/>
                    <a:pt x="86" y="10"/>
                  </a:cubicBezTo>
                  <a:cubicBezTo>
                    <a:pt x="74" y="0"/>
                    <a:pt x="57" y="0"/>
                    <a:pt x="45" y="10"/>
                  </a:cubicBezTo>
                  <a:cubicBezTo>
                    <a:pt x="32" y="21"/>
                    <a:pt x="31" y="40"/>
                    <a:pt x="42" y="53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1" y="92"/>
                    <a:pt x="1" y="92"/>
                    <a:pt x="1" y="92"/>
                  </a:cubicBezTo>
                  <a:cubicBezTo>
                    <a:pt x="0" y="93"/>
                    <a:pt x="0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3" y="99"/>
                    <a:pt x="5" y="99"/>
                    <a:pt x="6" y="97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0" y="61"/>
                    <a:pt x="40" y="61"/>
                    <a:pt x="40" y="61"/>
                  </a:cubicBezTo>
                  <a:cubicBezTo>
                    <a:pt x="45" y="56"/>
                    <a:pt x="45" y="56"/>
                    <a:pt x="45" y="56"/>
                  </a:cubicBezTo>
                  <a:cubicBezTo>
                    <a:pt x="57" y="66"/>
                    <a:pt x="76" y="66"/>
                    <a:pt x="87" y="55"/>
                  </a:cubicBezTo>
                  <a:close/>
                  <a:moveTo>
                    <a:pt x="48" y="15"/>
                  </a:moveTo>
                  <a:cubicBezTo>
                    <a:pt x="58" y="6"/>
                    <a:pt x="73" y="6"/>
                    <a:pt x="83" y="15"/>
                  </a:cubicBezTo>
                  <a:cubicBezTo>
                    <a:pt x="93" y="25"/>
                    <a:pt x="93" y="41"/>
                    <a:pt x="83" y="50"/>
                  </a:cubicBezTo>
                  <a:cubicBezTo>
                    <a:pt x="73" y="60"/>
                    <a:pt x="58" y="60"/>
                    <a:pt x="48" y="50"/>
                  </a:cubicBezTo>
                  <a:cubicBezTo>
                    <a:pt x="38" y="41"/>
                    <a:pt x="38" y="25"/>
                    <a:pt x="48" y="15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5" name="Freeform 22"/>
          <p:cNvSpPr/>
          <p:nvPr/>
        </p:nvSpPr>
        <p:spPr bwMode="auto">
          <a:xfrm>
            <a:off x="6271158" y="1699936"/>
            <a:ext cx="2249519" cy="5158064"/>
          </a:xfrm>
          <a:custGeom>
            <a:avLst/>
            <a:gdLst>
              <a:gd name="T0" fmla="*/ 130 w 258"/>
              <a:gd name="T1" fmla="*/ 0 h 590"/>
              <a:gd name="T2" fmla="*/ 128 w 258"/>
              <a:gd name="T3" fmla="*/ 0 h 590"/>
              <a:gd name="T4" fmla="*/ 0 w 258"/>
              <a:gd name="T5" fmla="*/ 128 h 590"/>
              <a:gd name="T6" fmla="*/ 0 w 258"/>
              <a:gd name="T7" fmla="*/ 590 h 590"/>
              <a:gd name="T8" fmla="*/ 258 w 258"/>
              <a:gd name="T9" fmla="*/ 590 h 590"/>
              <a:gd name="T10" fmla="*/ 258 w 258"/>
              <a:gd name="T11" fmla="*/ 128 h 590"/>
              <a:gd name="T12" fmla="*/ 130 w 258"/>
              <a:gd name="T13" fmla="*/ 0 h 5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58" h="590">
                <a:moveTo>
                  <a:pt x="130" y="0"/>
                </a:moveTo>
                <a:cubicBezTo>
                  <a:pt x="128" y="0"/>
                  <a:pt x="128" y="0"/>
                  <a:pt x="128" y="0"/>
                </a:cubicBezTo>
                <a:cubicBezTo>
                  <a:pt x="57" y="0"/>
                  <a:pt x="0" y="57"/>
                  <a:pt x="0" y="128"/>
                </a:cubicBezTo>
                <a:cubicBezTo>
                  <a:pt x="0" y="590"/>
                  <a:pt x="0" y="590"/>
                  <a:pt x="0" y="590"/>
                </a:cubicBezTo>
                <a:cubicBezTo>
                  <a:pt x="258" y="590"/>
                  <a:pt x="258" y="590"/>
                  <a:pt x="258" y="590"/>
                </a:cubicBezTo>
                <a:cubicBezTo>
                  <a:pt x="258" y="128"/>
                  <a:pt x="258" y="128"/>
                  <a:pt x="258" y="128"/>
                </a:cubicBezTo>
                <a:cubicBezTo>
                  <a:pt x="258" y="57"/>
                  <a:pt x="201" y="0"/>
                  <a:pt x="130" y="0"/>
                </a:cubicBezTo>
              </a:path>
            </a:pathLst>
          </a:cu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Oval 23"/>
          <p:cNvSpPr>
            <a:spLocks noChangeArrowheads="1"/>
          </p:cNvSpPr>
          <p:nvPr/>
        </p:nvSpPr>
        <p:spPr bwMode="auto">
          <a:xfrm>
            <a:off x="6366883" y="1806705"/>
            <a:ext cx="2058071" cy="2061753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7003817" y="2392096"/>
            <a:ext cx="784202" cy="890972"/>
            <a:chOff x="7003817" y="2392096"/>
            <a:chExt cx="784202" cy="890972"/>
          </a:xfr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800000" scaled="0"/>
          </a:gradFill>
        </p:grpSpPr>
        <p:sp>
          <p:nvSpPr>
            <p:cNvPr id="37" name="Oval 24"/>
            <p:cNvSpPr>
              <a:spLocks noChangeArrowheads="1"/>
            </p:cNvSpPr>
            <p:nvPr/>
          </p:nvSpPr>
          <p:spPr bwMode="auto">
            <a:xfrm>
              <a:off x="7228401" y="2392096"/>
              <a:ext cx="335035" cy="331353"/>
            </a:xfrm>
            <a:prstGeom prst="ellipse">
              <a:avLst/>
            </a:pr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8" name="Freeform 25"/>
            <p:cNvSpPr/>
            <p:nvPr/>
          </p:nvSpPr>
          <p:spPr bwMode="auto">
            <a:xfrm>
              <a:off x="7360942" y="2778675"/>
              <a:ext cx="69952" cy="250356"/>
            </a:xfrm>
            <a:custGeom>
              <a:avLst/>
              <a:gdLst>
                <a:gd name="T0" fmla="*/ 19 w 19"/>
                <a:gd name="T1" fmla="*/ 0 h 68"/>
                <a:gd name="T2" fmla="*/ 0 w 19"/>
                <a:gd name="T3" fmla="*/ 0 h 68"/>
                <a:gd name="T4" fmla="*/ 7 w 19"/>
                <a:gd name="T5" fmla="*/ 7 h 68"/>
                <a:gd name="T6" fmla="*/ 2 w 19"/>
                <a:gd name="T7" fmla="*/ 68 h 68"/>
                <a:gd name="T8" fmla="*/ 17 w 19"/>
                <a:gd name="T9" fmla="*/ 68 h 68"/>
                <a:gd name="T10" fmla="*/ 12 w 19"/>
                <a:gd name="T11" fmla="*/ 7 h 68"/>
                <a:gd name="T12" fmla="*/ 19 w 19"/>
                <a:gd name="T1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68">
                  <a:moveTo>
                    <a:pt x="19" y="0"/>
                  </a:moveTo>
                  <a:lnTo>
                    <a:pt x="0" y="0"/>
                  </a:lnTo>
                  <a:lnTo>
                    <a:pt x="7" y="7"/>
                  </a:lnTo>
                  <a:lnTo>
                    <a:pt x="2" y="68"/>
                  </a:lnTo>
                  <a:lnTo>
                    <a:pt x="17" y="68"/>
                  </a:lnTo>
                  <a:lnTo>
                    <a:pt x="12" y="7"/>
                  </a:lnTo>
                  <a:lnTo>
                    <a:pt x="19" y="0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39" name="Freeform 26"/>
            <p:cNvSpPr/>
            <p:nvPr/>
          </p:nvSpPr>
          <p:spPr bwMode="auto">
            <a:xfrm>
              <a:off x="7003817" y="2778675"/>
              <a:ext cx="784202" cy="504393"/>
            </a:xfrm>
            <a:custGeom>
              <a:avLst/>
              <a:gdLst>
                <a:gd name="T0" fmla="*/ 73 w 90"/>
                <a:gd name="T1" fmla="*/ 0 h 58"/>
                <a:gd name="T2" fmla="*/ 60 w 90"/>
                <a:gd name="T3" fmla="*/ 0 h 58"/>
                <a:gd name="T4" fmla="*/ 45 w 90"/>
                <a:gd name="T5" fmla="*/ 28 h 58"/>
                <a:gd name="T6" fmla="*/ 30 w 90"/>
                <a:gd name="T7" fmla="*/ 0 h 58"/>
                <a:gd name="T8" fmla="*/ 17 w 90"/>
                <a:gd name="T9" fmla="*/ 0 h 58"/>
                <a:gd name="T10" fmla="*/ 0 w 90"/>
                <a:gd name="T11" fmla="*/ 18 h 58"/>
                <a:gd name="T12" fmla="*/ 0 w 90"/>
                <a:gd name="T13" fmla="*/ 58 h 58"/>
                <a:gd name="T14" fmla="*/ 16 w 90"/>
                <a:gd name="T15" fmla="*/ 58 h 58"/>
                <a:gd name="T16" fmla="*/ 16 w 90"/>
                <a:gd name="T17" fmla="*/ 25 h 58"/>
                <a:gd name="T18" fmla="*/ 17 w 90"/>
                <a:gd name="T19" fmla="*/ 23 h 58"/>
                <a:gd name="T20" fmla="*/ 17 w 90"/>
                <a:gd name="T21" fmla="*/ 23 h 58"/>
                <a:gd name="T22" fmla="*/ 19 w 90"/>
                <a:gd name="T23" fmla="*/ 25 h 58"/>
                <a:gd name="T24" fmla="*/ 19 w 90"/>
                <a:gd name="T25" fmla="*/ 58 h 58"/>
                <a:gd name="T26" fmla="*/ 71 w 90"/>
                <a:gd name="T27" fmla="*/ 58 h 58"/>
                <a:gd name="T28" fmla="*/ 71 w 90"/>
                <a:gd name="T29" fmla="*/ 25 h 58"/>
                <a:gd name="T30" fmla="*/ 73 w 90"/>
                <a:gd name="T31" fmla="*/ 23 h 58"/>
                <a:gd name="T32" fmla="*/ 73 w 90"/>
                <a:gd name="T33" fmla="*/ 23 h 58"/>
                <a:gd name="T34" fmla="*/ 74 w 90"/>
                <a:gd name="T35" fmla="*/ 25 h 58"/>
                <a:gd name="T36" fmla="*/ 74 w 90"/>
                <a:gd name="T37" fmla="*/ 58 h 58"/>
                <a:gd name="T38" fmla="*/ 90 w 90"/>
                <a:gd name="T39" fmla="*/ 58 h 58"/>
                <a:gd name="T40" fmla="*/ 90 w 90"/>
                <a:gd name="T41" fmla="*/ 18 h 58"/>
                <a:gd name="T42" fmla="*/ 73 w 90"/>
                <a:gd name="T4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0" h="58">
                  <a:moveTo>
                    <a:pt x="73" y="0"/>
                  </a:moveTo>
                  <a:cubicBezTo>
                    <a:pt x="60" y="0"/>
                    <a:pt x="60" y="0"/>
                    <a:pt x="60" y="0"/>
                  </a:cubicBezTo>
                  <a:cubicBezTo>
                    <a:pt x="60" y="0"/>
                    <a:pt x="57" y="28"/>
                    <a:pt x="45" y="28"/>
                  </a:cubicBezTo>
                  <a:cubicBezTo>
                    <a:pt x="33" y="28"/>
                    <a:pt x="30" y="0"/>
                    <a:pt x="30" y="0"/>
                  </a:cubicBezTo>
                  <a:cubicBezTo>
                    <a:pt x="17" y="0"/>
                    <a:pt x="17" y="0"/>
                    <a:pt x="17" y="0"/>
                  </a:cubicBezTo>
                  <a:cubicBezTo>
                    <a:pt x="8" y="0"/>
                    <a:pt x="0" y="8"/>
                    <a:pt x="0" y="18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16" y="58"/>
                    <a:pt x="16" y="58"/>
                    <a:pt x="16" y="58"/>
                  </a:cubicBezTo>
                  <a:cubicBezTo>
                    <a:pt x="16" y="25"/>
                    <a:pt x="16" y="25"/>
                    <a:pt x="16" y="25"/>
                  </a:cubicBezTo>
                  <a:cubicBezTo>
                    <a:pt x="16" y="24"/>
                    <a:pt x="17" y="23"/>
                    <a:pt x="17" y="23"/>
                  </a:cubicBezTo>
                  <a:cubicBezTo>
                    <a:pt x="17" y="23"/>
                    <a:pt x="17" y="23"/>
                    <a:pt x="17" y="23"/>
                  </a:cubicBezTo>
                  <a:cubicBezTo>
                    <a:pt x="18" y="23"/>
                    <a:pt x="19" y="24"/>
                    <a:pt x="19" y="25"/>
                  </a:cubicBezTo>
                  <a:cubicBezTo>
                    <a:pt x="19" y="58"/>
                    <a:pt x="19" y="58"/>
                    <a:pt x="19" y="58"/>
                  </a:cubicBezTo>
                  <a:cubicBezTo>
                    <a:pt x="71" y="58"/>
                    <a:pt x="71" y="58"/>
                    <a:pt x="71" y="58"/>
                  </a:cubicBezTo>
                  <a:cubicBezTo>
                    <a:pt x="71" y="25"/>
                    <a:pt x="71" y="25"/>
                    <a:pt x="71" y="25"/>
                  </a:cubicBezTo>
                  <a:cubicBezTo>
                    <a:pt x="71" y="24"/>
                    <a:pt x="72" y="23"/>
                    <a:pt x="73" y="23"/>
                  </a:cubicBezTo>
                  <a:cubicBezTo>
                    <a:pt x="73" y="23"/>
                    <a:pt x="73" y="23"/>
                    <a:pt x="73" y="23"/>
                  </a:cubicBezTo>
                  <a:cubicBezTo>
                    <a:pt x="73" y="23"/>
                    <a:pt x="74" y="24"/>
                    <a:pt x="74" y="25"/>
                  </a:cubicBezTo>
                  <a:cubicBezTo>
                    <a:pt x="74" y="58"/>
                    <a:pt x="74" y="58"/>
                    <a:pt x="74" y="58"/>
                  </a:cubicBezTo>
                  <a:cubicBezTo>
                    <a:pt x="90" y="58"/>
                    <a:pt x="90" y="58"/>
                    <a:pt x="90" y="58"/>
                  </a:cubicBezTo>
                  <a:cubicBezTo>
                    <a:pt x="90" y="18"/>
                    <a:pt x="90" y="18"/>
                    <a:pt x="90" y="18"/>
                  </a:cubicBezTo>
                  <a:cubicBezTo>
                    <a:pt x="90" y="8"/>
                    <a:pt x="82" y="0"/>
                    <a:pt x="73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0" name="组合 39"/>
          <p:cNvGrpSpPr/>
          <p:nvPr/>
        </p:nvGrpSpPr>
        <p:grpSpPr>
          <a:xfrm>
            <a:off x="1358690" y="4542210"/>
            <a:ext cx="1518549" cy="1538480"/>
            <a:chOff x="2851029" y="1830603"/>
            <a:chExt cx="1518549" cy="1538480"/>
          </a:xfrm>
        </p:grpSpPr>
        <p:sp>
          <p:nvSpPr>
            <p:cNvPr id="41" name="矩形 40"/>
            <p:cNvSpPr/>
            <p:nvPr/>
          </p:nvSpPr>
          <p:spPr>
            <a:xfrm>
              <a:off x="2851029" y="2091810"/>
              <a:ext cx="1397522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Dream what you want to dream; go where you want to go; be what you want to be, because you have only one life.</a:t>
              </a:r>
              <a:endParaRPr lang="zh-CN" altLang="en-US" sz="11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2878849" y="1830603"/>
              <a:ext cx="14907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</a:t>
              </a:r>
              <a:r>
                <a:rPr lang="en-US" altLang="zh-CN" sz="1400" b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gose</a:t>
              </a:r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here</a:t>
              </a:r>
              <a:endParaRPr lang="zh-CN" altLang="en-US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3" name="组合 42"/>
          <p:cNvGrpSpPr/>
          <p:nvPr/>
        </p:nvGrpSpPr>
        <p:grpSpPr>
          <a:xfrm>
            <a:off x="4027923" y="4542210"/>
            <a:ext cx="1518549" cy="1538480"/>
            <a:chOff x="2851029" y="1830603"/>
            <a:chExt cx="1518549" cy="1538480"/>
          </a:xfrm>
        </p:grpSpPr>
        <p:sp>
          <p:nvSpPr>
            <p:cNvPr id="44" name="矩形 43"/>
            <p:cNvSpPr/>
            <p:nvPr/>
          </p:nvSpPr>
          <p:spPr>
            <a:xfrm>
              <a:off x="2851029" y="2091810"/>
              <a:ext cx="1397522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Dream what you want to dream; go where you want to go; be what you want to be, because you have only one life.</a:t>
              </a:r>
              <a:endParaRPr lang="zh-CN" altLang="en-US" sz="11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矩形 44"/>
            <p:cNvSpPr/>
            <p:nvPr/>
          </p:nvSpPr>
          <p:spPr>
            <a:xfrm>
              <a:off x="2878849" y="1830603"/>
              <a:ext cx="14907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</a:t>
              </a:r>
              <a:r>
                <a:rPr lang="en-US" altLang="zh-CN" sz="1400" b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gose</a:t>
              </a:r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here</a:t>
              </a:r>
              <a:endParaRPr lang="zh-CN" altLang="en-US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6732133" y="4542210"/>
            <a:ext cx="1518549" cy="1538480"/>
            <a:chOff x="2851029" y="1830603"/>
            <a:chExt cx="1518549" cy="1538480"/>
          </a:xfrm>
        </p:grpSpPr>
        <p:sp>
          <p:nvSpPr>
            <p:cNvPr id="47" name="矩形 46"/>
            <p:cNvSpPr/>
            <p:nvPr/>
          </p:nvSpPr>
          <p:spPr>
            <a:xfrm>
              <a:off x="2851029" y="2091810"/>
              <a:ext cx="1397522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Dream what you want to dream; go where you want to go; be what you want to be, because you have only one life.</a:t>
              </a:r>
              <a:endParaRPr lang="zh-CN" altLang="en-US" sz="11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矩形 47"/>
            <p:cNvSpPr/>
            <p:nvPr/>
          </p:nvSpPr>
          <p:spPr>
            <a:xfrm>
              <a:off x="2878849" y="1830603"/>
              <a:ext cx="14907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</a:t>
              </a:r>
              <a:r>
                <a:rPr lang="en-US" altLang="zh-CN" sz="1400" b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gose</a:t>
              </a:r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here</a:t>
              </a:r>
              <a:endParaRPr lang="zh-CN" altLang="en-US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9401366" y="4542210"/>
            <a:ext cx="1518549" cy="1538480"/>
            <a:chOff x="2851029" y="1830603"/>
            <a:chExt cx="1518549" cy="1538480"/>
          </a:xfrm>
        </p:grpSpPr>
        <p:sp>
          <p:nvSpPr>
            <p:cNvPr id="50" name="矩形 49"/>
            <p:cNvSpPr/>
            <p:nvPr/>
          </p:nvSpPr>
          <p:spPr>
            <a:xfrm>
              <a:off x="2851029" y="2091810"/>
              <a:ext cx="1397522" cy="127727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100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Dream what you want to dream; go where you want to go; be what you want to be, because you have only one life.</a:t>
              </a:r>
              <a:endParaRPr lang="zh-CN" altLang="en-US" sz="11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矩形 50"/>
            <p:cNvSpPr/>
            <p:nvPr/>
          </p:nvSpPr>
          <p:spPr>
            <a:xfrm>
              <a:off x="2878849" y="1830603"/>
              <a:ext cx="1490729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Title </a:t>
              </a:r>
              <a:r>
                <a:rPr lang="en-US" altLang="zh-CN" sz="1400" b="1" dirty="0" err="1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gose</a:t>
              </a:r>
              <a:r>
                <a:rPr lang="en-US" altLang="zh-CN" sz="1400" b="1" dirty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 here</a:t>
              </a:r>
              <a:endParaRPr lang="zh-CN" altLang="en-US" sz="1400" dirty="0">
                <a:solidFill>
                  <a:schemeClr val="bg1"/>
                </a:solidFill>
                <a:latin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4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4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4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 p14:presetBounceEnd="40000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 p14:presetBounceEnd="40000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4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40000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2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2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40000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3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3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nodeType="withEffect">
                                      <p:stCondLst>
                                        <p:cond delay="4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375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22" presetClass="entr" presetSubtype="1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5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22" presetClass="entr" presetSubtype="1" fill="hold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8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1" fill="hold" nodeType="withEffect">
                                      <p:stCondLst>
                                        <p:cond delay="375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61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22" presetClass="entr" presetSubtype="1" fill="hold" nodeType="withEffect">
                                      <p:stCondLst>
                                        <p:cond delay="40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64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1" grpId="0" animBg="1"/>
          <p:bldP spid="20" grpId="0" animBg="1"/>
          <p:bldP spid="21" grpId="0" animBg="1"/>
          <p:bldP spid="30" grpId="0" animBg="1"/>
          <p:bldP spid="31" grpId="0" animBg="1"/>
          <p:bldP spid="35" grpId="0" animBg="1"/>
          <p:bldP spid="36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2" presetClass="entr" presetSubtype="4" fill="hold" grpId="0" nodeType="withEffect">
                                      <p:stCondLst>
                                        <p:cond delay="200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7" dur="5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" presetID="22" presetClass="entr" presetSubtype="4" fill="hold" grpId="0" nodeType="withEffect">
                                      <p:stCondLst>
                                        <p:cond delay="2250"/>
                                      </p:stCondLst>
                                      <p:childTnLst>
                                        <p:set>
                                          <p:cBhvr>
                                            <p:cTn id="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0" dur="5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1" presetID="22" presetClass="entr" presetSubtype="4" fill="hold" grpId="0" nodeType="withEffect">
                                      <p:stCondLst>
                                        <p:cond delay="250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3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4" presetID="22" presetClass="entr" presetSubtype="4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1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4" fill="hold" grpId="0" nodeType="withEffect">
                                      <p:stCondLst>
                                        <p:cond delay="275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4" fill="hold" grpId="0" nodeType="withEffect">
                                      <p:stCondLst>
                                        <p:cond delay="300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3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nodeType="withEffect">
                                      <p:stCondLst>
                                        <p:cond delay="40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375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5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3" presetID="53" presetClass="entr" presetSubtype="16" fill="hold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4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6" dur="5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7" dur="500"/>
                                            <p:tgtEl>
                                              <p:spTgt spid="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22" presetClass="entr" presetSubtype="1" fill="hold" nodeType="withEffect">
                                      <p:stCondLst>
                                        <p:cond delay="325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5" dur="500"/>
                                            <p:tgtEl>
                                              <p:spTgt spid="4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6" presetID="22" presetClass="entr" presetSubtype="1" fill="hold" nodeType="withEffect">
                                      <p:stCondLst>
                                        <p:cond delay="3500"/>
                                      </p:stCondLst>
                                      <p:childTnLst>
                                        <p:set>
                                          <p:cBhvr>
                                            <p:cTn id="57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58" dur="500"/>
                                            <p:tgtEl>
                                              <p:spTgt spid="4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9" presetID="22" presetClass="entr" presetSubtype="1" fill="hold" nodeType="withEffect">
                                      <p:stCondLst>
                                        <p:cond delay="375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61" dur="500"/>
                                            <p:tgtEl>
                                              <p:spTgt spid="4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2" presetID="22" presetClass="entr" presetSubtype="1" fill="hold" nodeType="withEffect">
                                      <p:stCondLst>
                                        <p:cond delay="4000"/>
                                      </p:stCondLst>
                                      <p:childTnLst>
                                        <p:set>
                                          <p:cBhvr>
                                            <p:cTn id="6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up)">
                                          <p:cBhvr>
                                            <p:cTn id="64" dur="500"/>
                                            <p:tgtEl>
                                              <p:spTgt spid="4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10" grpId="0" animBg="1"/>
          <p:bldP spid="11" grpId="0" animBg="1"/>
          <p:bldP spid="20" grpId="0" animBg="1"/>
          <p:bldP spid="21" grpId="0" animBg="1"/>
          <p:bldP spid="30" grpId="0" animBg="1"/>
          <p:bldP spid="31" grpId="0" animBg="1"/>
          <p:bldP spid="35" grpId="0" animBg="1"/>
          <p:bldP spid="36" grpId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组合 13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1689792" y="1835674"/>
            <a:ext cx="688368" cy="688368"/>
            <a:chOff x="7242071" y="1820434"/>
            <a:chExt cx="688368" cy="688368"/>
          </a:xfrm>
        </p:grpSpPr>
        <p:sp>
          <p:nvSpPr>
            <p:cNvPr id="19" name="椭圆 18"/>
            <p:cNvSpPr/>
            <p:nvPr/>
          </p:nvSpPr>
          <p:spPr>
            <a:xfrm>
              <a:off x="7242071" y="1820434"/>
              <a:ext cx="688368" cy="688368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0" name="椭圆 19"/>
            <p:cNvSpPr/>
            <p:nvPr/>
          </p:nvSpPr>
          <p:spPr>
            <a:xfrm>
              <a:off x="7286625" y="1866019"/>
              <a:ext cx="608738" cy="608738"/>
            </a:xfrm>
            <a:prstGeom prst="ellipse">
              <a:avLst/>
            </a:prstGeom>
            <a:gradFill>
              <a:gsLst>
                <a:gs pos="100000">
                  <a:srgbClr val="18478F"/>
                </a:gs>
                <a:gs pos="0">
                  <a:srgbClr val="238DED"/>
                </a:gs>
              </a:gsLst>
              <a:lin ang="7800000" scaled="0"/>
            </a:gradFill>
            <a:ln w="28575"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1" name="组合 20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1689792" y="3503711"/>
            <a:ext cx="688368" cy="688368"/>
            <a:chOff x="7242071" y="3488471"/>
            <a:chExt cx="688368" cy="688368"/>
          </a:xfrm>
        </p:grpSpPr>
        <p:sp>
          <p:nvSpPr>
            <p:cNvPr id="22" name="椭圆 21"/>
            <p:cNvSpPr/>
            <p:nvPr/>
          </p:nvSpPr>
          <p:spPr>
            <a:xfrm>
              <a:off x="7242071" y="3488471"/>
              <a:ext cx="688368" cy="688368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7286625" y="3534056"/>
              <a:ext cx="608738" cy="608738"/>
            </a:xfrm>
            <a:prstGeom prst="ellipse">
              <a:avLst/>
            </a:prstGeom>
            <a:gradFill>
              <a:gsLst>
                <a:gs pos="100000">
                  <a:srgbClr val="18478F"/>
                </a:gs>
                <a:gs pos="0">
                  <a:srgbClr val="238DED"/>
                </a:gs>
              </a:gsLst>
              <a:lin ang="7800000" scaled="0"/>
            </a:gradFill>
            <a:ln w="28575"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8" name="组合 27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1689792" y="5118601"/>
            <a:ext cx="688368" cy="688368"/>
            <a:chOff x="7242071" y="5103361"/>
            <a:chExt cx="688368" cy="688368"/>
          </a:xfrm>
        </p:grpSpPr>
        <p:sp>
          <p:nvSpPr>
            <p:cNvPr id="29" name="椭圆 28"/>
            <p:cNvSpPr/>
            <p:nvPr/>
          </p:nvSpPr>
          <p:spPr>
            <a:xfrm>
              <a:off x="7242071" y="5103361"/>
              <a:ext cx="688368" cy="688368"/>
            </a:xfrm>
            <a:prstGeom prst="ellipse">
              <a:avLst/>
            </a:prstGeom>
            <a:gradFill>
              <a:gsLst>
                <a:gs pos="0">
                  <a:srgbClr val="FFFFFF"/>
                </a:gs>
                <a:gs pos="100000">
                  <a:schemeClr val="bg1">
                    <a:lumMod val="95000"/>
                  </a:schemeClr>
                </a:gs>
              </a:gsLst>
              <a:lin ang="15000000" scaled="0"/>
            </a:gradFill>
            <a:ln w="25400">
              <a:gradFill>
                <a:gsLst>
                  <a:gs pos="0">
                    <a:schemeClr val="bg1"/>
                  </a:gs>
                  <a:gs pos="100000">
                    <a:schemeClr val="bg1">
                      <a:lumMod val="95000"/>
                    </a:schemeClr>
                  </a:gs>
                </a:gsLst>
                <a:lin ang="5400000" scaled="1"/>
              </a:gradFill>
            </a:ln>
            <a:effectLst>
              <a:outerShdw blurRad="63500" sx="103000" sy="103000" algn="ctr" rotWithShape="0">
                <a:prstClr val="black">
                  <a:alpha val="2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0" name="椭圆 29"/>
            <p:cNvSpPr/>
            <p:nvPr/>
          </p:nvSpPr>
          <p:spPr>
            <a:xfrm>
              <a:off x="7286625" y="5148946"/>
              <a:ext cx="608738" cy="608738"/>
            </a:xfrm>
            <a:prstGeom prst="ellipse">
              <a:avLst/>
            </a:prstGeom>
            <a:gradFill>
              <a:gsLst>
                <a:gs pos="100000">
                  <a:srgbClr val="18478F"/>
                </a:gs>
                <a:gs pos="0">
                  <a:srgbClr val="238DED"/>
                </a:gs>
              </a:gsLst>
              <a:lin ang="7800000" scaled="0"/>
            </a:gradFill>
            <a:ln w="28575">
              <a:noFill/>
            </a:ln>
            <a:effectLst/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31" name="组合 30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2601468" y="1753993"/>
            <a:ext cx="2967866" cy="954108"/>
            <a:chOff x="8548025" y="1459078"/>
            <a:chExt cx="2967866" cy="954108"/>
          </a:xfrm>
        </p:grpSpPr>
        <p:sp>
          <p:nvSpPr>
            <p:cNvPr id="32" name="矩形 31"/>
            <p:cNvSpPr/>
            <p:nvPr/>
          </p:nvSpPr>
          <p:spPr>
            <a:xfrm>
              <a:off x="8548025" y="1766855"/>
              <a:ext cx="296786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3" name="矩形 32"/>
            <p:cNvSpPr/>
            <p:nvPr/>
          </p:nvSpPr>
          <p:spPr>
            <a:xfrm>
              <a:off x="8548025" y="1459078"/>
              <a:ext cx="151053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34" name="组合 33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2601468" y="5012564"/>
            <a:ext cx="2854850" cy="954108"/>
            <a:chOff x="8548025" y="1459078"/>
            <a:chExt cx="2854850" cy="954108"/>
          </a:xfrm>
        </p:grpSpPr>
        <p:sp>
          <p:nvSpPr>
            <p:cNvPr id="35" name="矩形 34"/>
            <p:cNvSpPr/>
            <p:nvPr/>
          </p:nvSpPr>
          <p:spPr>
            <a:xfrm>
              <a:off x="8548025" y="1766855"/>
              <a:ext cx="28548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8548025" y="1459078"/>
              <a:ext cx="1510536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37" name="组合 36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2601467" y="3429297"/>
            <a:ext cx="2854851" cy="954108"/>
            <a:chOff x="8548024" y="1459078"/>
            <a:chExt cx="2854851" cy="954108"/>
          </a:xfrm>
        </p:grpSpPr>
        <p:sp>
          <p:nvSpPr>
            <p:cNvPr id="38" name="矩形 37"/>
            <p:cNvSpPr/>
            <p:nvPr/>
          </p:nvSpPr>
          <p:spPr>
            <a:xfrm>
              <a:off x="8548025" y="1766855"/>
              <a:ext cx="2854850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39" name="矩形 38"/>
            <p:cNvSpPr/>
            <p:nvPr/>
          </p:nvSpPr>
          <p:spPr>
            <a:xfrm>
              <a:off x="8548024" y="1459078"/>
              <a:ext cx="1618107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rgbClr val="18478F"/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rgbClr val="18478F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40" name="组合 3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1862977" y="5279546"/>
            <a:ext cx="367805" cy="366477"/>
            <a:chOff x="5287964" y="2994026"/>
            <a:chExt cx="879475" cy="876300"/>
          </a:xfrm>
          <a:solidFill>
            <a:schemeClr val="bg1"/>
          </a:solidFill>
        </p:grpSpPr>
        <p:sp>
          <p:nvSpPr>
            <p:cNvPr id="41" name="Freeform 75"/>
            <p:cNvSpPr>
              <a:spLocks noEditPoints="1"/>
            </p:cNvSpPr>
            <p:nvPr/>
          </p:nvSpPr>
          <p:spPr bwMode="auto">
            <a:xfrm>
              <a:off x="5287964" y="3076576"/>
              <a:ext cx="796925" cy="793750"/>
            </a:xfrm>
            <a:custGeom>
              <a:avLst/>
              <a:gdLst>
                <a:gd name="T0" fmla="*/ 105 w 211"/>
                <a:gd name="T1" fmla="*/ 211 h 211"/>
                <a:gd name="T2" fmla="*/ 211 w 211"/>
                <a:gd name="T3" fmla="*/ 106 h 211"/>
                <a:gd name="T4" fmla="*/ 198 w 211"/>
                <a:gd name="T5" fmla="*/ 56 h 211"/>
                <a:gd name="T6" fmla="*/ 196 w 211"/>
                <a:gd name="T7" fmla="*/ 56 h 211"/>
                <a:gd name="T8" fmla="*/ 194 w 211"/>
                <a:gd name="T9" fmla="*/ 56 h 211"/>
                <a:gd name="T10" fmla="*/ 181 w 211"/>
                <a:gd name="T11" fmla="*/ 55 h 211"/>
                <a:gd name="T12" fmla="*/ 171 w 211"/>
                <a:gd name="T13" fmla="*/ 65 h 211"/>
                <a:gd name="T14" fmla="*/ 183 w 211"/>
                <a:gd name="T15" fmla="*/ 106 h 211"/>
                <a:gd name="T16" fmla="*/ 105 w 211"/>
                <a:gd name="T17" fmla="*/ 183 h 211"/>
                <a:gd name="T18" fmla="*/ 28 w 211"/>
                <a:gd name="T19" fmla="*/ 106 h 211"/>
                <a:gd name="T20" fmla="*/ 105 w 211"/>
                <a:gd name="T21" fmla="*/ 28 h 211"/>
                <a:gd name="T22" fmla="*/ 146 w 211"/>
                <a:gd name="T23" fmla="*/ 40 h 211"/>
                <a:gd name="T24" fmla="*/ 155 w 211"/>
                <a:gd name="T25" fmla="*/ 31 h 211"/>
                <a:gd name="T26" fmla="*/ 154 w 211"/>
                <a:gd name="T27" fmla="*/ 16 h 211"/>
                <a:gd name="T28" fmla="*/ 154 w 211"/>
                <a:gd name="T29" fmla="*/ 12 h 211"/>
                <a:gd name="T30" fmla="*/ 105 w 211"/>
                <a:gd name="T31" fmla="*/ 0 h 211"/>
                <a:gd name="T32" fmla="*/ 0 w 211"/>
                <a:gd name="T33" fmla="*/ 106 h 211"/>
                <a:gd name="T34" fmla="*/ 105 w 211"/>
                <a:gd name="T35" fmla="*/ 211 h 211"/>
                <a:gd name="T36" fmla="*/ 105 w 211"/>
                <a:gd name="T37" fmla="*/ 211 h 211"/>
                <a:gd name="T38" fmla="*/ 105 w 211"/>
                <a:gd name="T39" fmla="*/ 211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1" h="211">
                  <a:moveTo>
                    <a:pt x="105" y="211"/>
                  </a:moveTo>
                  <a:cubicBezTo>
                    <a:pt x="164" y="211"/>
                    <a:pt x="211" y="164"/>
                    <a:pt x="211" y="106"/>
                  </a:cubicBezTo>
                  <a:cubicBezTo>
                    <a:pt x="211" y="88"/>
                    <a:pt x="206" y="71"/>
                    <a:pt x="198" y="56"/>
                  </a:cubicBezTo>
                  <a:cubicBezTo>
                    <a:pt x="198" y="56"/>
                    <a:pt x="197" y="56"/>
                    <a:pt x="196" y="56"/>
                  </a:cubicBezTo>
                  <a:cubicBezTo>
                    <a:pt x="195" y="56"/>
                    <a:pt x="195" y="56"/>
                    <a:pt x="194" y="56"/>
                  </a:cubicBezTo>
                  <a:cubicBezTo>
                    <a:pt x="181" y="55"/>
                    <a:pt x="181" y="55"/>
                    <a:pt x="181" y="55"/>
                  </a:cubicBezTo>
                  <a:cubicBezTo>
                    <a:pt x="171" y="65"/>
                    <a:pt x="171" y="65"/>
                    <a:pt x="171" y="65"/>
                  </a:cubicBezTo>
                  <a:cubicBezTo>
                    <a:pt x="179" y="77"/>
                    <a:pt x="183" y="91"/>
                    <a:pt x="183" y="106"/>
                  </a:cubicBezTo>
                  <a:cubicBezTo>
                    <a:pt x="183" y="149"/>
                    <a:pt x="148" y="183"/>
                    <a:pt x="105" y="183"/>
                  </a:cubicBezTo>
                  <a:cubicBezTo>
                    <a:pt x="62" y="183"/>
                    <a:pt x="28" y="149"/>
                    <a:pt x="28" y="106"/>
                  </a:cubicBezTo>
                  <a:cubicBezTo>
                    <a:pt x="28" y="63"/>
                    <a:pt x="62" y="28"/>
                    <a:pt x="105" y="28"/>
                  </a:cubicBezTo>
                  <a:cubicBezTo>
                    <a:pt x="120" y="28"/>
                    <a:pt x="134" y="32"/>
                    <a:pt x="146" y="40"/>
                  </a:cubicBezTo>
                  <a:cubicBezTo>
                    <a:pt x="155" y="31"/>
                    <a:pt x="155" y="31"/>
                    <a:pt x="155" y="31"/>
                  </a:cubicBezTo>
                  <a:cubicBezTo>
                    <a:pt x="154" y="16"/>
                    <a:pt x="154" y="16"/>
                    <a:pt x="154" y="16"/>
                  </a:cubicBezTo>
                  <a:cubicBezTo>
                    <a:pt x="154" y="14"/>
                    <a:pt x="154" y="13"/>
                    <a:pt x="154" y="12"/>
                  </a:cubicBezTo>
                  <a:cubicBezTo>
                    <a:pt x="139" y="5"/>
                    <a:pt x="123" y="0"/>
                    <a:pt x="105" y="0"/>
                  </a:cubicBezTo>
                  <a:cubicBezTo>
                    <a:pt x="47" y="0"/>
                    <a:pt x="0" y="48"/>
                    <a:pt x="0" y="106"/>
                  </a:cubicBezTo>
                  <a:cubicBezTo>
                    <a:pt x="0" y="164"/>
                    <a:pt x="47" y="211"/>
                    <a:pt x="105" y="211"/>
                  </a:cubicBezTo>
                  <a:close/>
                  <a:moveTo>
                    <a:pt x="105" y="211"/>
                  </a:moveTo>
                  <a:cubicBezTo>
                    <a:pt x="105" y="211"/>
                    <a:pt x="105" y="211"/>
                    <a:pt x="105" y="211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76"/>
            <p:cNvSpPr>
              <a:spLocks noEditPoints="1"/>
            </p:cNvSpPr>
            <p:nvPr/>
          </p:nvSpPr>
          <p:spPr bwMode="auto">
            <a:xfrm>
              <a:off x="5487989" y="3279776"/>
              <a:ext cx="392113" cy="392113"/>
            </a:xfrm>
            <a:custGeom>
              <a:avLst/>
              <a:gdLst>
                <a:gd name="T0" fmla="*/ 52 w 104"/>
                <a:gd name="T1" fmla="*/ 25 h 104"/>
                <a:gd name="T2" fmla="*/ 54 w 104"/>
                <a:gd name="T3" fmla="*/ 25 h 104"/>
                <a:gd name="T4" fmla="*/ 74 w 104"/>
                <a:gd name="T5" fmla="*/ 5 h 104"/>
                <a:gd name="T6" fmla="*/ 74 w 104"/>
                <a:gd name="T7" fmla="*/ 5 h 104"/>
                <a:gd name="T8" fmla="*/ 52 w 104"/>
                <a:gd name="T9" fmla="*/ 0 h 104"/>
                <a:gd name="T10" fmla="*/ 0 w 104"/>
                <a:gd name="T11" fmla="*/ 52 h 104"/>
                <a:gd name="T12" fmla="*/ 52 w 104"/>
                <a:gd name="T13" fmla="*/ 104 h 104"/>
                <a:gd name="T14" fmla="*/ 104 w 104"/>
                <a:gd name="T15" fmla="*/ 52 h 104"/>
                <a:gd name="T16" fmla="*/ 99 w 104"/>
                <a:gd name="T17" fmla="*/ 30 h 104"/>
                <a:gd name="T18" fmla="*/ 99 w 104"/>
                <a:gd name="T19" fmla="*/ 30 h 104"/>
                <a:gd name="T20" fmla="*/ 79 w 104"/>
                <a:gd name="T21" fmla="*/ 50 h 104"/>
                <a:gd name="T22" fmla="*/ 79 w 104"/>
                <a:gd name="T23" fmla="*/ 52 h 104"/>
                <a:gd name="T24" fmla="*/ 52 w 104"/>
                <a:gd name="T25" fmla="*/ 79 h 104"/>
                <a:gd name="T26" fmla="*/ 25 w 104"/>
                <a:gd name="T27" fmla="*/ 52 h 104"/>
                <a:gd name="T28" fmla="*/ 52 w 104"/>
                <a:gd name="T29" fmla="*/ 25 h 104"/>
                <a:gd name="T30" fmla="*/ 52 w 104"/>
                <a:gd name="T31" fmla="*/ 25 h 104"/>
                <a:gd name="T32" fmla="*/ 52 w 104"/>
                <a:gd name="T33" fmla="*/ 25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4" h="104">
                  <a:moveTo>
                    <a:pt x="52" y="25"/>
                  </a:moveTo>
                  <a:cubicBezTo>
                    <a:pt x="53" y="25"/>
                    <a:pt x="54" y="25"/>
                    <a:pt x="54" y="25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74" y="5"/>
                    <a:pt x="74" y="5"/>
                    <a:pt x="74" y="5"/>
                  </a:cubicBezTo>
                  <a:cubicBezTo>
                    <a:pt x="68" y="2"/>
                    <a:pt x="60" y="0"/>
                    <a:pt x="52" y="0"/>
                  </a:cubicBezTo>
                  <a:cubicBezTo>
                    <a:pt x="24" y="0"/>
                    <a:pt x="0" y="23"/>
                    <a:pt x="0" y="52"/>
                  </a:cubicBezTo>
                  <a:cubicBezTo>
                    <a:pt x="0" y="81"/>
                    <a:pt x="24" y="104"/>
                    <a:pt x="52" y="104"/>
                  </a:cubicBezTo>
                  <a:cubicBezTo>
                    <a:pt x="81" y="104"/>
                    <a:pt x="104" y="81"/>
                    <a:pt x="104" y="52"/>
                  </a:cubicBezTo>
                  <a:cubicBezTo>
                    <a:pt x="104" y="44"/>
                    <a:pt x="102" y="37"/>
                    <a:pt x="99" y="30"/>
                  </a:cubicBezTo>
                  <a:cubicBezTo>
                    <a:pt x="99" y="30"/>
                    <a:pt x="99" y="30"/>
                    <a:pt x="99" y="30"/>
                  </a:cubicBezTo>
                  <a:cubicBezTo>
                    <a:pt x="79" y="50"/>
                    <a:pt x="79" y="50"/>
                    <a:pt x="79" y="50"/>
                  </a:cubicBezTo>
                  <a:cubicBezTo>
                    <a:pt x="79" y="50"/>
                    <a:pt x="79" y="51"/>
                    <a:pt x="79" y="52"/>
                  </a:cubicBezTo>
                  <a:cubicBezTo>
                    <a:pt x="79" y="67"/>
                    <a:pt x="67" y="79"/>
                    <a:pt x="52" y="79"/>
                  </a:cubicBezTo>
                  <a:cubicBezTo>
                    <a:pt x="37" y="79"/>
                    <a:pt x="25" y="67"/>
                    <a:pt x="25" y="52"/>
                  </a:cubicBezTo>
                  <a:cubicBezTo>
                    <a:pt x="25" y="37"/>
                    <a:pt x="37" y="25"/>
                    <a:pt x="52" y="25"/>
                  </a:cubicBezTo>
                  <a:close/>
                  <a:moveTo>
                    <a:pt x="52" y="25"/>
                  </a:moveTo>
                  <a:cubicBezTo>
                    <a:pt x="52" y="25"/>
                    <a:pt x="52" y="25"/>
                    <a:pt x="52" y="25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77"/>
            <p:cNvSpPr>
              <a:spLocks noEditPoints="1"/>
            </p:cNvSpPr>
            <p:nvPr/>
          </p:nvSpPr>
          <p:spPr bwMode="auto">
            <a:xfrm>
              <a:off x="5722939" y="2994026"/>
              <a:ext cx="444500" cy="441325"/>
            </a:xfrm>
            <a:custGeom>
              <a:avLst/>
              <a:gdLst>
                <a:gd name="T0" fmla="*/ 99 w 118"/>
                <a:gd name="T1" fmla="*/ 32 h 117"/>
                <a:gd name="T2" fmla="*/ 105 w 118"/>
                <a:gd name="T3" fmla="*/ 26 h 117"/>
                <a:gd name="T4" fmla="*/ 105 w 118"/>
                <a:gd name="T5" fmla="*/ 17 h 117"/>
                <a:gd name="T6" fmla="*/ 101 w 118"/>
                <a:gd name="T7" fmla="*/ 13 h 117"/>
                <a:gd name="T8" fmla="*/ 96 w 118"/>
                <a:gd name="T9" fmla="*/ 11 h 117"/>
                <a:gd name="T10" fmla="*/ 92 w 118"/>
                <a:gd name="T11" fmla="*/ 13 h 117"/>
                <a:gd name="T12" fmla="*/ 85 w 118"/>
                <a:gd name="T13" fmla="*/ 19 h 117"/>
                <a:gd name="T14" fmla="*/ 84 w 118"/>
                <a:gd name="T15" fmla="*/ 2 h 117"/>
                <a:gd name="T16" fmla="*/ 82 w 118"/>
                <a:gd name="T17" fmla="*/ 0 h 117"/>
                <a:gd name="T18" fmla="*/ 80 w 118"/>
                <a:gd name="T19" fmla="*/ 1 h 117"/>
                <a:gd name="T20" fmla="*/ 54 w 118"/>
                <a:gd name="T21" fmla="*/ 26 h 117"/>
                <a:gd name="T22" fmla="*/ 51 w 118"/>
                <a:gd name="T23" fmla="*/ 35 h 117"/>
                <a:gd name="T24" fmla="*/ 51 w 118"/>
                <a:gd name="T25" fmla="*/ 36 h 117"/>
                <a:gd name="T26" fmla="*/ 52 w 118"/>
                <a:gd name="T27" fmla="*/ 52 h 117"/>
                <a:gd name="T28" fmla="*/ 43 w 118"/>
                <a:gd name="T29" fmla="*/ 62 h 117"/>
                <a:gd name="T30" fmla="*/ 26 w 118"/>
                <a:gd name="T31" fmla="*/ 78 h 117"/>
                <a:gd name="T32" fmla="*/ 26 w 118"/>
                <a:gd name="T33" fmla="*/ 79 h 117"/>
                <a:gd name="T34" fmla="*/ 10 w 118"/>
                <a:gd name="T35" fmla="*/ 95 h 117"/>
                <a:gd name="T36" fmla="*/ 2 w 118"/>
                <a:gd name="T37" fmla="*/ 102 h 117"/>
                <a:gd name="T38" fmla="*/ 1 w 118"/>
                <a:gd name="T39" fmla="*/ 106 h 117"/>
                <a:gd name="T40" fmla="*/ 0 w 118"/>
                <a:gd name="T41" fmla="*/ 111 h 117"/>
                <a:gd name="T42" fmla="*/ 6 w 118"/>
                <a:gd name="T43" fmla="*/ 117 h 117"/>
                <a:gd name="T44" fmla="*/ 6 w 118"/>
                <a:gd name="T45" fmla="*/ 117 h 117"/>
                <a:gd name="T46" fmla="*/ 12 w 118"/>
                <a:gd name="T47" fmla="*/ 117 h 117"/>
                <a:gd name="T48" fmla="*/ 16 w 118"/>
                <a:gd name="T49" fmla="*/ 115 h 117"/>
                <a:gd name="T50" fmla="*/ 66 w 118"/>
                <a:gd name="T51" fmla="*/ 65 h 117"/>
                <a:gd name="T52" fmla="*/ 81 w 118"/>
                <a:gd name="T53" fmla="*/ 66 h 117"/>
                <a:gd name="T54" fmla="*/ 82 w 118"/>
                <a:gd name="T55" fmla="*/ 66 h 117"/>
                <a:gd name="T56" fmla="*/ 83 w 118"/>
                <a:gd name="T57" fmla="*/ 66 h 117"/>
                <a:gd name="T58" fmla="*/ 91 w 118"/>
                <a:gd name="T59" fmla="*/ 63 h 117"/>
                <a:gd name="T60" fmla="*/ 116 w 118"/>
                <a:gd name="T61" fmla="*/ 37 h 117"/>
                <a:gd name="T62" fmla="*/ 115 w 118"/>
                <a:gd name="T63" fmla="*/ 33 h 117"/>
                <a:gd name="T64" fmla="*/ 99 w 118"/>
                <a:gd name="T65" fmla="*/ 32 h 117"/>
                <a:gd name="T66" fmla="*/ 99 w 118"/>
                <a:gd name="T67" fmla="*/ 32 h 117"/>
                <a:gd name="T68" fmla="*/ 99 w 118"/>
                <a:gd name="T69" fmla="*/ 3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18" h="117">
                  <a:moveTo>
                    <a:pt x="99" y="32"/>
                  </a:moveTo>
                  <a:cubicBezTo>
                    <a:pt x="105" y="26"/>
                    <a:pt x="105" y="26"/>
                    <a:pt x="105" y="26"/>
                  </a:cubicBezTo>
                  <a:cubicBezTo>
                    <a:pt x="108" y="24"/>
                    <a:pt x="108" y="20"/>
                    <a:pt x="105" y="17"/>
                  </a:cubicBezTo>
                  <a:cubicBezTo>
                    <a:pt x="101" y="13"/>
                    <a:pt x="101" y="13"/>
                    <a:pt x="101" y="13"/>
                  </a:cubicBezTo>
                  <a:cubicBezTo>
                    <a:pt x="100" y="12"/>
                    <a:pt x="98" y="11"/>
                    <a:pt x="96" y="11"/>
                  </a:cubicBezTo>
                  <a:cubicBezTo>
                    <a:pt x="95" y="11"/>
                    <a:pt x="93" y="12"/>
                    <a:pt x="92" y="13"/>
                  </a:cubicBezTo>
                  <a:cubicBezTo>
                    <a:pt x="85" y="19"/>
                    <a:pt x="85" y="19"/>
                    <a:pt x="85" y="19"/>
                  </a:cubicBezTo>
                  <a:cubicBezTo>
                    <a:pt x="84" y="2"/>
                    <a:pt x="84" y="2"/>
                    <a:pt x="84" y="2"/>
                  </a:cubicBezTo>
                  <a:cubicBezTo>
                    <a:pt x="84" y="1"/>
                    <a:pt x="83" y="0"/>
                    <a:pt x="82" y="0"/>
                  </a:cubicBezTo>
                  <a:cubicBezTo>
                    <a:pt x="81" y="0"/>
                    <a:pt x="80" y="0"/>
                    <a:pt x="80" y="1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2" y="29"/>
                    <a:pt x="51" y="32"/>
                    <a:pt x="51" y="35"/>
                  </a:cubicBezTo>
                  <a:cubicBezTo>
                    <a:pt x="51" y="36"/>
                    <a:pt x="51" y="36"/>
                    <a:pt x="51" y="36"/>
                  </a:cubicBezTo>
                  <a:cubicBezTo>
                    <a:pt x="52" y="52"/>
                    <a:pt x="52" y="52"/>
                    <a:pt x="52" y="52"/>
                  </a:cubicBezTo>
                  <a:cubicBezTo>
                    <a:pt x="43" y="62"/>
                    <a:pt x="43" y="62"/>
                    <a:pt x="43" y="62"/>
                  </a:cubicBezTo>
                  <a:cubicBezTo>
                    <a:pt x="26" y="78"/>
                    <a:pt x="26" y="78"/>
                    <a:pt x="26" y="78"/>
                  </a:cubicBezTo>
                  <a:cubicBezTo>
                    <a:pt x="26" y="79"/>
                    <a:pt x="26" y="79"/>
                    <a:pt x="26" y="79"/>
                  </a:cubicBezTo>
                  <a:cubicBezTo>
                    <a:pt x="10" y="95"/>
                    <a:pt x="10" y="95"/>
                    <a:pt x="10" y="95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1" y="103"/>
                    <a:pt x="1" y="104"/>
                    <a:pt x="1" y="106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5"/>
                    <a:pt x="3" y="11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12" y="117"/>
                    <a:pt x="12" y="117"/>
                    <a:pt x="12" y="117"/>
                  </a:cubicBezTo>
                  <a:cubicBezTo>
                    <a:pt x="14" y="117"/>
                    <a:pt x="15" y="116"/>
                    <a:pt x="16" y="115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81" y="66"/>
                    <a:pt x="81" y="66"/>
                    <a:pt x="81" y="66"/>
                  </a:cubicBezTo>
                  <a:cubicBezTo>
                    <a:pt x="82" y="66"/>
                    <a:pt x="82" y="66"/>
                    <a:pt x="82" y="66"/>
                  </a:cubicBezTo>
                  <a:cubicBezTo>
                    <a:pt x="82" y="66"/>
                    <a:pt x="82" y="66"/>
                    <a:pt x="83" y="66"/>
                  </a:cubicBezTo>
                  <a:cubicBezTo>
                    <a:pt x="86" y="66"/>
                    <a:pt x="89" y="65"/>
                    <a:pt x="91" y="63"/>
                  </a:cubicBezTo>
                  <a:cubicBezTo>
                    <a:pt x="116" y="37"/>
                    <a:pt x="116" y="37"/>
                    <a:pt x="116" y="37"/>
                  </a:cubicBezTo>
                  <a:cubicBezTo>
                    <a:pt x="118" y="36"/>
                    <a:pt x="117" y="33"/>
                    <a:pt x="115" y="33"/>
                  </a:cubicBezTo>
                  <a:lnTo>
                    <a:pt x="99" y="32"/>
                  </a:lnTo>
                  <a:close/>
                  <a:moveTo>
                    <a:pt x="99" y="32"/>
                  </a:moveTo>
                  <a:cubicBezTo>
                    <a:pt x="99" y="32"/>
                    <a:pt x="99" y="32"/>
                    <a:pt x="99" y="3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4" name="组合 43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1858111" y="1998511"/>
            <a:ext cx="369488" cy="372593"/>
            <a:chOff x="5216526" y="1358901"/>
            <a:chExt cx="566738" cy="571500"/>
          </a:xfrm>
          <a:solidFill>
            <a:schemeClr val="bg1"/>
          </a:solidFill>
        </p:grpSpPr>
        <p:sp>
          <p:nvSpPr>
            <p:cNvPr id="45" name="Freeform 78"/>
            <p:cNvSpPr/>
            <p:nvPr/>
          </p:nvSpPr>
          <p:spPr bwMode="auto">
            <a:xfrm>
              <a:off x="5416551" y="1562101"/>
              <a:ext cx="366713" cy="368300"/>
            </a:xfrm>
            <a:custGeom>
              <a:avLst/>
              <a:gdLst>
                <a:gd name="T0" fmla="*/ 27 w 97"/>
                <a:gd name="T1" fmla="*/ 26 h 98"/>
                <a:gd name="T2" fmla="*/ 26 w 97"/>
                <a:gd name="T3" fmla="*/ 27 h 98"/>
                <a:gd name="T4" fmla="*/ 0 w 97"/>
                <a:gd name="T5" fmla="*/ 90 h 98"/>
                <a:gd name="T6" fmla="*/ 0 w 97"/>
                <a:gd name="T7" fmla="*/ 91 h 98"/>
                <a:gd name="T8" fmla="*/ 1 w 97"/>
                <a:gd name="T9" fmla="*/ 93 h 98"/>
                <a:gd name="T10" fmla="*/ 53 w 97"/>
                <a:gd name="T11" fmla="*/ 89 h 98"/>
                <a:gd name="T12" fmla="*/ 89 w 97"/>
                <a:gd name="T13" fmla="*/ 51 h 98"/>
                <a:gd name="T14" fmla="*/ 92 w 97"/>
                <a:gd name="T15" fmla="*/ 2 h 98"/>
                <a:gd name="T16" fmla="*/ 91 w 97"/>
                <a:gd name="T17" fmla="*/ 1 h 98"/>
                <a:gd name="T18" fmla="*/ 89 w 97"/>
                <a:gd name="T19" fmla="*/ 1 h 98"/>
                <a:gd name="T20" fmla="*/ 27 w 97"/>
                <a:gd name="T21" fmla="*/ 26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97" h="98">
                  <a:moveTo>
                    <a:pt x="27" y="26"/>
                  </a:moveTo>
                  <a:cubicBezTo>
                    <a:pt x="26" y="26"/>
                    <a:pt x="26" y="27"/>
                    <a:pt x="26" y="27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1"/>
                    <a:pt x="0" y="91"/>
                  </a:cubicBezTo>
                  <a:cubicBezTo>
                    <a:pt x="0" y="92"/>
                    <a:pt x="1" y="92"/>
                    <a:pt x="1" y="93"/>
                  </a:cubicBezTo>
                  <a:cubicBezTo>
                    <a:pt x="19" y="98"/>
                    <a:pt x="37" y="96"/>
                    <a:pt x="53" y="89"/>
                  </a:cubicBezTo>
                  <a:cubicBezTo>
                    <a:pt x="70" y="81"/>
                    <a:pt x="82" y="67"/>
                    <a:pt x="89" y="51"/>
                  </a:cubicBezTo>
                  <a:cubicBezTo>
                    <a:pt x="96" y="35"/>
                    <a:pt x="97" y="18"/>
                    <a:pt x="92" y="2"/>
                  </a:cubicBezTo>
                  <a:cubicBezTo>
                    <a:pt x="92" y="2"/>
                    <a:pt x="92" y="1"/>
                    <a:pt x="91" y="1"/>
                  </a:cubicBezTo>
                  <a:cubicBezTo>
                    <a:pt x="90" y="0"/>
                    <a:pt x="90" y="0"/>
                    <a:pt x="89" y="1"/>
                  </a:cubicBezTo>
                  <a:lnTo>
                    <a:pt x="27" y="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79"/>
            <p:cNvSpPr>
              <a:spLocks noEditPoints="1"/>
            </p:cNvSpPr>
            <p:nvPr/>
          </p:nvSpPr>
          <p:spPr bwMode="auto">
            <a:xfrm>
              <a:off x="5359401" y="1358901"/>
              <a:ext cx="385763" cy="263525"/>
            </a:xfrm>
            <a:custGeom>
              <a:avLst/>
              <a:gdLst>
                <a:gd name="T0" fmla="*/ 41 w 102"/>
                <a:gd name="T1" fmla="*/ 69 h 70"/>
                <a:gd name="T2" fmla="*/ 100 w 102"/>
                <a:gd name="T3" fmla="*/ 45 h 70"/>
                <a:gd name="T4" fmla="*/ 101 w 102"/>
                <a:gd name="T5" fmla="*/ 43 h 70"/>
                <a:gd name="T6" fmla="*/ 101 w 102"/>
                <a:gd name="T7" fmla="*/ 42 h 70"/>
                <a:gd name="T8" fmla="*/ 65 w 102"/>
                <a:gd name="T9" fmla="*/ 9 h 70"/>
                <a:gd name="T10" fmla="*/ 1 w 102"/>
                <a:gd name="T11" fmla="*/ 13 h 70"/>
                <a:gd name="T12" fmla="*/ 0 w 102"/>
                <a:gd name="T13" fmla="*/ 14 h 70"/>
                <a:gd name="T14" fmla="*/ 0 w 102"/>
                <a:gd name="T15" fmla="*/ 14 h 70"/>
                <a:gd name="T16" fmla="*/ 0 w 102"/>
                <a:gd name="T17" fmla="*/ 16 h 70"/>
                <a:gd name="T18" fmla="*/ 38 w 102"/>
                <a:gd name="T19" fmla="*/ 68 h 70"/>
                <a:gd name="T20" fmla="*/ 41 w 102"/>
                <a:gd name="T21" fmla="*/ 69 h 70"/>
                <a:gd name="T22" fmla="*/ 43 w 102"/>
                <a:gd name="T23" fmla="*/ 56 h 70"/>
                <a:gd name="T24" fmla="*/ 16 w 102"/>
                <a:gd name="T25" fmla="*/ 19 h 70"/>
                <a:gd name="T26" fmla="*/ 32 w 102"/>
                <a:gd name="T27" fmla="*/ 15 h 70"/>
                <a:gd name="T28" fmla="*/ 61 w 102"/>
                <a:gd name="T29" fmla="*/ 20 h 70"/>
                <a:gd name="T30" fmla="*/ 79 w 102"/>
                <a:gd name="T31" fmla="*/ 31 h 70"/>
                <a:gd name="T32" fmla="*/ 85 w 102"/>
                <a:gd name="T33" fmla="*/ 38 h 70"/>
                <a:gd name="T34" fmla="*/ 43 w 102"/>
                <a:gd name="T35" fmla="*/ 56 h 70"/>
                <a:gd name="T36" fmla="*/ 43 w 102"/>
                <a:gd name="T37" fmla="*/ 56 h 70"/>
                <a:gd name="T38" fmla="*/ 43 w 102"/>
                <a:gd name="T39" fmla="*/ 56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02" h="70">
                  <a:moveTo>
                    <a:pt x="41" y="69"/>
                  </a:moveTo>
                  <a:cubicBezTo>
                    <a:pt x="100" y="45"/>
                    <a:pt x="100" y="45"/>
                    <a:pt x="100" y="45"/>
                  </a:cubicBezTo>
                  <a:cubicBezTo>
                    <a:pt x="101" y="44"/>
                    <a:pt x="101" y="44"/>
                    <a:pt x="101" y="43"/>
                  </a:cubicBezTo>
                  <a:cubicBezTo>
                    <a:pt x="102" y="43"/>
                    <a:pt x="102" y="42"/>
                    <a:pt x="101" y="42"/>
                  </a:cubicBezTo>
                  <a:cubicBezTo>
                    <a:pt x="93" y="27"/>
                    <a:pt x="81" y="15"/>
                    <a:pt x="65" y="9"/>
                  </a:cubicBezTo>
                  <a:cubicBezTo>
                    <a:pt x="44" y="0"/>
                    <a:pt x="21" y="2"/>
                    <a:pt x="1" y="13"/>
                  </a:cubicBezTo>
                  <a:cubicBezTo>
                    <a:pt x="1" y="13"/>
                    <a:pt x="0" y="13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15"/>
                    <a:pt x="0" y="16"/>
                    <a:pt x="0" y="16"/>
                  </a:cubicBezTo>
                  <a:cubicBezTo>
                    <a:pt x="38" y="68"/>
                    <a:pt x="38" y="68"/>
                    <a:pt x="38" y="68"/>
                  </a:cubicBezTo>
                  <a:cubicBezTo>
                    <a:pt x="38" y="69"/>
                    <a:pt x="40" y="70"/>
                    <a:pt x="41" y="69"/>
                  </a:cubicBezTo>
                  <a:close/>
                  <a:moveTo>
                    <a:pt x="43" y="56"/>
                  </a:moveTo>
                  <a:cubicBezTo>
                    <a:pt x="16" y="19"/>
                    <a:pt x="16" y="19"/>
                    <a:pt x="16" y="19"/>
                  </a:cubicBezTo>
                  <a:cubicBezTo>
                    <a:pt x="22" y="17"/>
                    <a:pt x="27" y="16"/>
                    <a:pt x="32" y="15"/>
                  </a:cubicBezTo>
                  <a:cubicBezTo>
                    <a:pt x="42" y="14"/>
                    <a:pt x="52" y="16"/>
                    <a:pt x="61" y="20"/>
                  </a:cubicBezTo>
                  <a:cubicBezTo>
                    <a:pt x="67" y="23"/>
                    <a:pt x="74" y="26"/>
                    <a:pt x="79" y="31"/>
                  </a:cubicBezTo>
                  <a:cubicBezTo>
                    <a:pt x="81" y="34"/>
                    <a:pt x="83" y="36"/>
                    <a:pt x="85" y="38"/>
                  </a:cubicBezTo>
                  <a:lnTo>
                    <a:pt x="43" y="56"/>
                  </a:lnTo>
                  <a:close/>
                  <a:moveTo>
                    <a:pt x="43" y="56"/>
                  </a:moveTo>
                  <a:cubicBezTo>
                    <a:pt x="43" y="56"/>
                    <a:pt x="43" y="56"/>
                    <a:pt x="43" y="5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7" name="Freeform 80"/>
            <p:cNvSpPr>
              <a:spLocks noEditPoints="1"/>
            </p:cNvSpPr>
            <p:nvPr/>
          </p:nvSpPr>
          <p:spPr bwMode="auto">
            <a:xfrm>
              <a:off x="5216526" y="1438276"/>
              <a:ext cx="260350" cy="450850"/>
            </a:xfrm>
            <a:custGeom>
              <a:avLst/>
              <a:gdLst>
                <a:gd name="T0" fmla="*/ 43 w 69"/>
                <a:gd name="T1" fmla="*/ 118 h 120"/>
                <a:gd name="T2" fmla="*/ 68 w 69"/>
                <a:gd name="T3" fmla="*/ 57 h 120"/>
                <a:gd name="T4" fmla="*/ 68 w 69"/>
                <a:gd name="T5" fmla="*/ 55 h 120"/>
                <a:gd name="T6" fmla="*/ 29 w 69"/>
                <a:gd name="T7" fmla="*/ 1 h 120"/>
                <a:gd name="T8" fmla="*/ 28 w 69"/>
                <a:gd name="T9" fmla="*/ 0 h 120"/>
                <a:gd name="T10" fmla="*/ 26 w 69"/>
                <a:gd name="T11" fmla="*/ 1 h 120"/>
                <a:gd name="T12" fmla="*/ 8 w 69"/>
                <a:gd name="T13" fmla="*/ 27 h 120"/>
                <a:gd name="T14" fmla="*/ 6 w 69"/>
                <a:gd name="T15" fmla="*/ 80 h 120"/>
                <a:gd name="T16" fmla="*/ 40 w 69"/>
                <a:gd name="T17" fmla="*/ 119 h 120"/>
                <a:gd name="T18" fmla="*/ 42 w 69"/>
                <a:gd name="T19" fmla="*/ 120 h 120"/>
                <a:gd name="T20" fmla="*/ 43 w 69"/>
                <a:gd name="T21" fmla="*/ 118 h 120"/>
                <a:gd name="T22" fmla="*/ 43 w 69"/>
                <a:gd name="T23" fmla="*/ 118 h 120"/>
                <a:gd name="T24" fmla="*/ 43 w 69"/>
                <a:gd name="T25" fmla="*/ 118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9" h="120">
                  <a:moveTo>
                    <a:pt x="43" y="118"/>
                  </a:moveTo>
                  <a:cubicBezTo>
                    <a:pt x="68" y="57"/>
                    <a:pt x="68" y="57"/>
                    <a:pt x="68" y="57"/>
                  </a:cubicBezTo>
                  <a:cubicBezTo>
                    <a:pt x="69" y="57"/>
                    <a:pt x="69" y="56"/>
                    <a:pt x="68" y="55"/>
                  </a:cubicBezTo>
                  <a:cubicBezTo>
                    <a:pt x="29" y="1"/>
                    <a:pt x="29" y="1"/>
                    <a:pt x="29" y="1"/>
                  </a:cubicBezTo>
                  <a:cubicBezTo>
                    <a:pt x="29" y="1"/>
                    <a:pt x="29" y="1"/>
                    <a:pt x="28" y="0"/>
                  </a:cubicBezTo>
                  <a:cubicBezTo>
                    <a:pt x="27" y="0"/>
                    <a:pt x="27" y="1"/>
                    <a:pt x="26" y="1"/>
                  </a:cubicBezTo>
                  <a:cubicBezTo>
                    <a:pt x="18" y="8"/>
                    <a:pt x="12" y="17"/>
                    <a:pt x="8" y="27"/>
                  </a:cubicBezTo>
                  <a:cubicBezTo>
                    <a:pt x="1" y="44"/>
                    <a:pt x="0" y="63"/>
                    <a:pt x="6" y="80"/>
                  </a:cubicBezTo>
                  <a:cubicBezTo>
                    <a:pt x="12" y="97"/>
                    <a:pt x="24" y="111"/>
                    <a:pt x="40" y="119"/>
                  </a:cubicBezTo>
                  <a:cubicBezTo>
                    <a:pt x="40" y="120"/>
                    <a:pt x="41" y="120"/>
                    <a:pt x="42" y="120"/>
                  </a:cubicBezTo>
                  <a:cubicBezTo>
                    <a:pt x="42" y="119"/>
                    <a:pt x="43" y="119"/>
                    <a:pt x="43" y="118"/>
                  </a:cubicBezTo>
                  <a:close/>
                  <a:moveTo>
                    <a:pt x="43" y="118"/>
                  </a:moveTo>
                  <a:cubicBezTo>
                    <a:pt x="43" y="118"/>
                    <a:pt x="43" y="118"/>
                    <a:pt x="43" y="118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48" name="组合 47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GrpSpPr/>
          <p:nvPr/>
        </p:nvGrpSpPr>
        <p:grpSpPr>
          <a:xfrm>
            <a:off x="1815159" y="3654932"/>
            <a:ext cx="425378" cy="404678"/>
            <a:chOff x="6323014" y="4870451"/>
            <a:chExt cx="652463" cy="620713"/>
          </a:xfrm>
          <a:solidFill>
            <a:schemeClr val="bg1"/>
          </a:solidFill>
        </p:grpSpPr>
        <p:sp>
          <p:nvSpPr>
            <p:cNvPr id="49" name="Freeform 81"/>
            <p:cNvSpPr/>
            <p:nvPr/>
          </p:nvSpPr>
          <p:spPr bwMode="auto">
            <a:xfrm>
              <a:off x="6789739" y="4870451"/>
              <a:ext cx="185738" cy="185738"/>
            </a:xfrm>
            <a:custGeom>
              <a:avLst/>
              <a:gdLst>
                <a:gd name="T0" fmla="*/ 38 w 49"/>
                <a:gd name="T1" fmla="*/ 11 h 49"/>
                <a:gd name="T2" fmla="*/ 3 w 49"/>
                <a:gd name="T3" fmla="*/ 7 h 49"/>
                <a:gd name="T4" fmla="*/ 2 w 49"/>
                <a:gd name="T5" fmla="*/ 15 h 49"/>
                <a:gd name="T6" fmla="*/ 34 w 49"/>
                <a:gd name="T7" fmla="*/ 47 h 49"/>
                <a:gd name="T8" fmla="*/ 42 w 49"/>
                <a:gd name="T9" fmla="*/ 46 h 49"/>
                <a:gd name="T10" fmla="*/ 38 w 49"/>
                <a:gd name="T11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49">
                  <a:moveTo>
                    <a:pt x="38" y="11"/>
                  </a:moveTo>
                  <a:cubicBezTo>
                    <a:pt x="28" y="2"/>
                    <a:pt x="14" y="0"/>
                    <a:pt x="3" y="7"/>
                  </a:cubicBezTo>
                  <a:cubicBezTo>
                    <a:pt x="0" y="9"/>
                    <a:pt x="0" y="13"/>
                    <a:pt x="2" y="15"/>
                  </a:cubicBezTo>
                  <a:cubicBezTo>
                    <a:pt x="34" y="47"/>
                    <a:pt x="34" y="47"/>
                    <a:pt x="34" y="47"/>
                  </a:cubicBezTo>
                  <a:cubicBezTo>
                    <a:pt x="36" y="49"/>
                    <a:pt x="40" y="49"/>
                    <a:pt x="42" y="46"/>
                  </a:cubicBezTo>
                  <a:cubicBezTo>
                    <a:pt x="49" y="35"/>
                    <a:pt x="47" y="21"/>
                    <a:pt x="38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0" name="Freeform 82"/>
            <p:cNvSpPr>
              <a:spLocks noEditPoints="1"/>
            </p:cNvSpPr>
            <p:nvPr/>
          </p:nvSpPr>
          <p:spPr bwMode="auto">
            <a:xfrm>
              <a:off x="6364289" y="4924426"/>
              <a:ext cx="554038" cy="566738"/>
            </a:xfrm>
            <a:custGeom>
              <a:avLst/>
              <a:gdLst>
                <a:gd name="T0" fmla="*/ 134 w 147"/>
                <a:gd name="T1" fmla="*/ 115 h 151"/>
                <a:gd name="T2" fmla="*/ 147 w 147"/>
                <a:gd name="T3" fmla="*/ 72 h 151"/>
                <a:gd name="T4" fmla="*/ 75 w 147"/>
                <a:gd name="T5" fmla="*/ 0 h 151"/>
                <a:gd name="T6" fmla="*/ 74 w 147"/>
                <a:gd name="T7" fmla="*/ 0 h 151"/>
                <a:gd name="T8" fmla="*/ 3 w 147"/>
                <a:gd name="T9" fmla="*/ 72 h 151"/>
                <a:gd name="T10" fmla="*/ 15 w 147"/>
                <a:gd name="T11" fmla="*/ 112 h 151"/>
                <a:gd name="T12" fmla="*/ 2 w 147"/>
                <a:gd name="T13" fmla="*/ 137 h 151"/>
                <a:gd name="T14" fmla="*/ 6 w 147"/>
                <a:gd name="T15" fmla="*/ 150 h 151"/>
                <a:gd name="T16" fmla="*/ 11 w 147"/>
                <a:gd name="T17" fmla="*/ 151 h 151"/>
                <a:gd name="T18" fmla="*/ 20 w 147"/>
                <a:gd name="T19" fmla="*/ 146 h 151"/>
                <a:gd name="T20" fmla="*/ 29 w 147"/>
                <a:gd name="T21" fmla="*/ 128 h 151"/>
                <a:gd name="T22" fmla="*/ 74 w 147"/>
                <a:gd name="T23" fmla="*/ 145 h 151"/>
                <a:gd name="T24" fmla="*/ 75 w 147"/>
                <a:gd name="T25" fmla="*/ 145 h 151"/>
                <a:gd name="T26" fmla="*/ 119 w 147"/>
                <a:gd name="T27" fmla="*/ 129 h 151"/>
                <a:gd name="T28" fmla="*/ 127 w 147"/>
                <a:gd name="T29" fmla="*/ 146 h 151"/>
                <a:gd name="T30" fmla="*/ 136 w 147"/>
                <a:gd name="T31" fmla="*/ 151 h 151"/>
                <a:gd name="T32" fmla="*/ 141 w 147"/>
                <a:gd name="T33" fmla="*/ 150 h 151"/>
                <a:gd name="T34" fmla="*/ 145 w 147"/>
                <a:gd name="T35" fmla="*/ 137 h 151"/>
                <a:gd name="T36" fmla="*/ 134 w 147"/>
                <a:gd name="T37" fmla="*/ 115 h 151"/>
                <a:gd name="T38" fmla="*/ 75 w 147"/>
                <a:gd name="T39" fmla="*/ 125 h 151"/>
                <a:gd name="T40" fmla="*/ 74 w 147"/>
                <a:gd name="T41" fmla="*/ 125 h 151"/>
                <a:gd name="T42" fmla="*/ 22 w 147"/>
                <a:gd name="T43" fmla="*/ 72 h 151"/>
                <a:gd name="T44" fmla="*/ 74 w 147"/>
                <a:gd name="T45" fmla="*/ 20 h 151"/>
                <a:gd name="T46" fmla="*/ 75 w 147"/>
                <a:gd name="T47" fmla="*/ 19 h 151"/>
                <a:gd name="T48" fmla="*/ 128 w 147"/>
                <a:gd name="T49" fmla="*/ 72 h 151"/>
                <a:gd name="T50" fmla="*/ 75 w 147"/>
                <a:gd name="T51" fmla="*/ 125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47" h="151">
                  <a:moveTo>
                    <a:pt x="134" y="115"/>
                  </a:moveTo>
                  <a:cubicBezTo>
                    <a:pt x="142" y="103"/>
                    <a:pt x="147" y="88"/>
                    <a:pt x="147" y="72"/>
                  </a:cubicBezTo>
                  <a:cubicBezTo>
                    <a:pt x="147" y="32"/>
                    <a:pt x="115" y="0"/>
                    <a:pt x="75" y="0"/>
                  </a:cubicBezTo>
                  <a:cubicBezTo>
                    <a:pt x="75" y="0"/>
                    <a:pt x="74" y="0"/>
                    <a:pt x="74" y="0"/>
                  </a:cubicBezTo>
                  <a:cubicBezTo>
                    <a:pt x="35" y="0"/>
                    <a:pt x="3" y="33"/>
                    <a:pt x="3" y="72"/>
                  </a:cubicBezTo>
                  <a:cubicBezTo>
                    <a:pt x="3" y="87"/>
                    <a:pt x="7" y="101"/>
                    <a:pt x="15" y="112"/>
                  </a:cubicBezTo>
                  <a:cubicBezTo>
                    <a:pt x="2" y="137"/>
                    <a:pt x="2" y="137"/>
                    <a:pt x="2" y="137"/>
                  </a:cubicBezTo>
                  <a:cubicBezTo>
                    <a:pt x="0" y="142"/>
                    <a:pt x="2" y="148"/>
                    <a:pt x="6" y="150"/>
                  </a:cubicBezTo>
                  <a:cubicBezTo>
                    <a:pt x="8" y="151"/>
                    <a:pt x="9" y="151"/>
                    <a:pt x="11" y="151"/>
                  </a:cubicBezTo>
                  <a:cubicBezTo>
                    <a:pt x="14" y="151"/>
                    <a:pt x="18" y="149"/>
                    <a:pt x="20" y="146"/>
                  </a:cubicBezTo>
                  <a:cubicBezTo>
                    <a:pt x="29" y="128"/>
                    <a:pt x="29" y="128"/>
                    <a:pt x="29" y="128"/>
                  </a:cubicBezTo>
                  <a:cubicBezTo>
                    <a:pt x="41" y="138"/>
                    <a:pt x="57" y="145"/>
                    <a:pt x="74" y="145"/>
                  </a:cubicBezTo>
                  <a:cubicBezTo>
                    <a:pt x="74" y="145"/>
                    <a:pt x="75" y="145"/>
                    <a:pt x="75" y="145"/>
                  </a:cubicBezTo>
                  <a:cubicBezTo>
                    <a:pt x="92" y="145"/>
                    <a:pt x="107" y="139"/>
                    <a:pt x="119" y="129"/>
                  </a:cubicBezTo>
                  <a:cubicBezTo>
                    <a:pt x="127" y="146"/>
                    <a:pt x="127" y="146"/>
                    <a:pt x="127" y="146"/>
                  </a:cubicBezTo>
                  <a:cubicBezTo>
                    <a:pt x="129" y="149"/>
                    <a:pt x="133" y="151"/>
                    <a:pt x="136" y="151"/>
                  </a:cubicBezTo>
                  <a:cubicBezTo>
                    <a:pt x="138" y="151"/>
                    <a:pt x="139" y="151"/>
                    <a:pt x="141" y="150"/>
                  </a:cubicBezTo>
                  <a:cubicBezTo>
                    <a:pt x="145" y="148"/>
                    <a:pt x="147" y="142"/>
                    <a:pt x="145" y="137"/>
                  </a:cubicBezTo>
                  <a:lnTo>
                    <a:pt x="134" y="115"/>
                  </a:lnTo>
                  <a:close/>
                  <a:moveTo>
                    <a:pt x="75" y="125"/>
                  </a:moveTo>
                  <a:cubicBezTo>
                    <a:pt x="75" y="125"/>
                    <a:pt x="74" y="125"/>
                    <a:pt x="74" y="125"/>
                  </a:cubicBezTo>
                  <a:cubicBezTo>
                    <a:pt x="45" y="125"/>
                    <a:pt x="22" y="101"/>
                    <a:pt x="22" y="72"/>
                  </a:cubicBezTo>
                  <a:cubicBezTo>
                    <a:pt x="22" y="43"/>
                    <a:pt x="45" y="20"/>
                    <a:pt x="74" y="20"/>
                  </a:cubicBezTo>
                  <a:cubicBezTo>
                    <a:pt x="74" y="20"/>
                    <a:pt x="75" y="19"/>
                    <a:pt x="75" y="19"/>
                  </a:cubicBezTo>
                  <a:cubicBezTo>
                    <a:pt x="104" y="19"/>
                    <a:pt x="128" y="43"/>
                    <a:pt x="128" y="72"/>
                  </a:cubicBezTo>
                  <a:cubicBezTo>
                    <a:pt x="128" y="102"/>
                    <a:pt x="104" y="125"/>
                    <a:pt x="75" y="12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1" name="Freeform 83"/>
            <p:cNvSpPr/>
            <p:nvPr/>
          </p:nvSpPr>
          <p:spPr bwMode="auto">
            <a:xfrm>
              <a:off x="6534151" y="5092701"/>
              <a:ext cx="131763" cy="236538"/>
            </a:xfrm>
            <a:custGeom>
              <a:avLst/>
              <a:gdLst>
                <a:gd name="T0" fmla="*/ 30 w 35"/>
                <a:gd name="T1" fmla="*/ 0 h 63"/>
                <a:gd name="T2" fmla="*/ 29 w 35"/>
                <a:gd name="T3" fmla="*/ 0 h 63"/>
                <a:gd name="T4" fmla="*/ 24 w 35"/>
                <a:gd name="T5" fmla="*/ 6 h 63"/>
                <a:gd name="T6" fmla="*/ 24 w 35"/>
                <a:gd name="T7" fmla="*/ 27 h 63"/>
                <a:gd name="T8" fmla="*/ 2 w 35"/>
                <a:gd name="T9" fmla="*/ 54 h 63"/>
                <a:gd name="T10" fmla="*/ 3 w 35"/>
                <a:gd name="T11" fmla="*/ 61 h 63"/>
                <a:gd name="T12" fmla="*/ 6 w 35"/>
                <a:gd name="T13" fmla="*/ 63 h 63"/>
                <a:gd name="T14" fmla="*/ 10 w 35"/>
                <a:gd name="T15" fmla="*/ 61 h 63"/>
                <a:gd name="T16" fmla="*/ 29 w 35"/>
                <a:gd name="T17" fmla="*/ 39 h 63"/>
                <a:gd name="T18" fmla="*/ 33 w 35"/>
                <a:gd name="T19" fmla="*/ 34 h 63"/>
                <a:gd name="T20" fmla="*/ 35 w 35"/>
                <a:gd name="T21" fmla="*/ 29 h 63"/>
                <a:gd name="T22" fmla="*/ 35 w 35"/>
                <a:gd name="T23" fmla="*/ 6 h 63"/>
                <a:gd name="T24" fmla="*/ 30 w 35"/>
                <a:gd name="T25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5" h="63">
                  <a:moveTo>
                    <a:pt x="30" y="0"/>
                  </a:moveTo>
                  <a:cubicBezTo>
                    <a:pt x="30" y="0"/>
                    <a:pt x="29" y="0"/>
                    <a:pt x="29" y="0"/>
                  </a:cubicBezTo>
                  <a:cubicBezTo>
                    <a:pt x="26" y="1"/>
                    <a:pt x="24" y="3"/>
                    <a:pt x="24" y="6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" y="54"/>
                    <a:pt x="2" y="54"/>
                    <a:pt x="2" y="54"/>
                  </a:cubicBezTo>
                  <a:cubicBezTo>
                    <a:pt x="0" y="56"/>
                    <a:pt x="0" y="59"/>
                    <a:pt x="3" y="61"/>
                  </a:cubicBezTo>
                  <a:cubicBezTo>
                    <a:pt x="4" y="62"/>
                    <a:pt x="5" y="63"/>
                    <a:pt x="6" y="63"/>
                  </a:cubicBezTo>
                  <a:cubicBezTo>
                    <a:pt x="8" y="63"/>
                    <a:pt x="9" y="62"/>
                    <a:pt x="10" y="61"/>
                  </a:cubicBezTo>
                  <a:cubicBezTo>
                    <a:pt x="29" y="39"/>
                    <a:pt x="29" y="39"/>
                    <a:pt x="29" y="39"/>
                  </a:cubicBezTo>
                  <a:cubicBezTo>
                    <a:pt x="33" y="34"/>
                    <a:pt x="33" y="34"/>
                    <a:pt x="33" y="34"/>
                  </a:cubicBezTo>
                  <a:cubicBezTo>
                    <a:pt x="35" y="33"/>
                    <a:pt x="35" y="31"/>
                    <a:pt x="35" y="29"/>
                  </a:cubicBezTo>
                  <a:cubicBezTo>
                    <a:pt x="35" y="6"/>
                    <a:pt x="35" y="6"/>
                    <a:pt x="35" y="6"/>
                  </a:cubicBezTo>
                  <a:cubicBezTo>
                    <a:pt x="35" y="3"/>
                    <a:pt x="33" y="0"/>
                    <a:pt x="3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2" name="Freeform 84"/>
            <p:cNvSpPr/>
            <p:nvPr/>
          </p:nvSpPr>
          <p:spPr bwMode="auto">
            <a:xfrm>
              <a:off x="6323014" y="4870451"/>
              <a:ext cx="184150" cy="185738"/>
            </a:xfrm>
            <a:custGeom>
              <a:avLst/>
              <a:gdLst>
                <a:gd name="T0" fmla="*/ 11 w 49"/>
                <a:gd name="T1" fmla="*/ 11 h 49"/>
                <a:gd name="T2" fmla="*/ 7 w 49"/>
                <a:gd name="T3" fmla="*/ 46 h 49"/>
                <a:gd name="T4" fmla="*/ 14 w 49"/>
                <a:gd name="T5" fmla="*/ 47 h 49"/>
                <a:gd name="T6" fmla="*/ 46 w 49"/>
                <a:gd name="T7" fmla="*/ 15 h 49"/>
                <a:gd name="T8" fmla="*/ 45 w 49"/>
                <a:gd name="T9" fmla="*/ 7 h 49"/>
                <a:gd name="T10" fmla="*/ 11 w 49"/>
                <a:gd name="T11" fmla="*/ 11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9" h="49">
                  <a:moveTo>
                    <a:pt x="11" y="11"/>
                  </a:moveTo>
                  <a:cubicBezTo>
                    <a:pt x="1" y="21"/>
                    <a:pt x="0" y="35"/>
                    <a:pt x="7" y="46"/>
                  </a:cubicBezTo>
                  <a:cubicBezTo>
                    <a:pt x="9" y="49"/>
                    <a:pt x="12" y="49"/>
                    <a:pt x="14" y="47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9" y="13"/>
                    <a:pt x="48" y="9"/>
                    <a:pt x="45" y="7"/>
                  </a:cubicBezTo>
                  <a:cubicBezTo>
                    <a:pt x="35" y="0"/>
                    <a:pt x="20" y="2"/>
                    <a:pt x="11" y="1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pic>
        <p:nvPicPr>
          <p:cNvPr id="13" name="H0009(S3).png"/>
          <p:cNvPicPr>
            <a:picLocks noChangeAspect="1" noChangeArrowheads="1"/>
          </p:cNvPicPr>
          <p:nvPr/>
        </p:nvPicPr>
        <p:blipFill>
          <a:blip r:embed="rId1"/>
          <a:stretch>
            <a:fillRect/>
          </a:stretch>
        </p:blipFill>
        <p:spPr bwMode="auto">
          <a:xfrm>
            <a:off x="6751389" y="1594421"/>
            <a:ext cx="5123298" cy="526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6160" y="1999203"/>
            <a:ext cx="1859280" cy="3279648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/>
          <p:cNvSpPr/>
          <p:nvPr/>
        </p:nvSpPr>
        <p:spPr bwMode="auto">
          <a:xfrm>
            <a:off x="5365750" y="1640806"/>
            <a:ext cx="1414463" cy="1225550"/>
          </a:xfrm>
          <a:custGeom>
            <a:avLst/>
            <a:gdLst>
              <a:gd name="T0" fmla="*/ 314 w 375"/>
              <a:gd name="T1" fmla="*/ 326 h 326"/>
              <a:gd name="T2" fmla="*/ 375 w 375"/>
              <a:gd name="T3" fmla="*/ 187 h 326"/>
              <a:gd name="T4" fmla="*/ 188 w 375"/>
              <a:gd name="T5" fmla="*/ 0 h 326"/>
              <a:gd name="T6" fmla="*/ 0 w 375"/>
              <a:gd name="T7" fmla="*/ 187 h 326"/>
              <a:gd name="T8" fmla="*/ 61 w 375"/>
              <a:gd name="T9" fmla="*/ 326 h 326"/>
              <a:gd name="T10" fmla="*/ 188 w 375"/>
              <a:gd name="T11" fmla="*/ 278 h 326"/>
              <a:gd name="T12" fmla="*/ 314 w 375"/>
              <a:gd name="T13" fmla="*/ 326 h 3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5" h="326">
                <a:moveTo>
                  <a:pt x="314" y="326"/>
                </a:moveTo>
                <a:cubicBezTo>
                  <a:pt x="352" y="292"/>
                  <a:pt x="375" y="243"/>
                  <a:pt x="375" y="187"/>
                </a:cubicBezTo>
                <a:cubicBezTo>
                  <a:pt x="375" y="84"/>
                  <a:pt x="291" y="0"/>
                  <a:pt x="188" y="0"/>
                </a:cubicBezTo>
                <a:cubicBezTo>
                  <a:pt x="84" y="0"/>
                  <a:pt x="0" y="84"/>
                  <a:pt x="0" y="187"/>
                </a:cubicBezTo>
                <a:cubicBezTo>
                  <a:pt x="0" y="243"/>
                  <a:pt x="24" y="292"/>
                  <a:pt x="61" y="326"/>
                </a:cubicBezTo>
                <a:cubicBezTo>
                  <a:pt x="95" y="296"/>
                  <a:pt x="139" y="278"/>
                  <a:pt x="188" y="278"/>
                </a:cubicBezTo>
                <a:cubicBezTo>
                  <a:pt x="236" y="278"/>
                  <a:pt x="281" y="296"/>
                  <a:pt x="314" y="326"/>
                </a:cubicBezTo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Freeform 6"/>
          <p:cNvSpPr/>
          <p:nvPr/>
        </p:nvSpPr>
        <p:spPr bwMode="auto">
          <a:xfrm>
            <a:off x="5365750" y="2866356"/>
            <a:ext cx="1414463" cy="1044575"/>
          </a:xfrm>
          <a:custGeom>
            <a:avLst/>
            <a:gdLst>
              <a:gd name="T0" fmla="*/ 375 w 375"/>
              <a:gd name="T1" fmla="*/ 139 h 278"/>
              <a:gd name="T2" fmla="*/ 314 w 375"/>
              <a:gd name="T3" fmla="*/ 0 h 278"/>
              <a:gd name="T4" fmla="*/ 188 w 375"/>
              <a:gd name="T5" fmla="*/ 49 h 278"/>
              <a:gd name="T6" fmla="*/ 61 w 375"/>
              <a:gd name="T7" fmla="*/ 0 h 278"/>
              <a:gd name="T8" fmla="*/ 0 w 375"/>
              <a:gd name="T9" fmla="*/ 139 h 278"/>
              <a:gd name="T10" fmla="*/ 61 w 375"/>
              <a:gd name="T11" fmla="*/ 278 h 278"/>
              <a:gd name="T12" fmla="*/ 188 w 375"/>
              <a:gd name="T13" fmla="*/ 230 h 278"/>
              <a:gd name="T14" fmla="*/ 314 w 375"/>
              <a:gd name="T15" fmla="*/ 278 h 278"/>
              <a:gd name="T16" fmla="*/ 375 w 375"/>
              <a:gd name="T17" fmla="*/ 139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" h="278">
                <a:moveTo>
                  <a:pt x="375" y="139"/>
                </a:moveTo>
                <a:cubicBezTo>
                  <a:pt x="375" y="84"/>
                  <a:pt x="352" y="35"/>
                  <a:pt x="314" y="0"/>
                </a:cubicBezTo>
                <a:cubicBezTo>
                  <a:pt x="281" y="31"/>
                  <a:pt x="236" y="49"/>
                  <a:pt x="188" y="49"/>
                </a:cubicBezTo>
                <a:cubicBezTo>
                  <a:pt x="139" y="49"/>
                  <a:pt x="95" y="31"/>
                  <a:pt x="61" y="0"/>
                </a:cubicBezTo>
                <a:cubicBezTo>
                  <a:pt x="24" y="35"/>
                  <a:pt x="0" y="84"/>
                  <a:pt x="0" y="139"/>
                </a:cubicBezTo>
                <a:cubicBezTo>
                  <a:pt x="0" y="195"/>
                  <a:pt x="24" y="244"/>
                  <a:pt x="61" y="278"/>
                </a:cubicBezTo>
                <a:cubicBezTo>
                  <a:pt x="95" y="248"/>
                  <a:pt x="139" y="230"/>
                  <a:pt x="188" y="230"/>
                </a:cubicBezTo>
                <a:cubicBezTo>
                  <a:pt x="236" y="230"/>
                  <a:pt x="281" y="248"/>
                  <a:pt x="314" y="278"/>
                </a:cubicBezTo>
                <a:cubicBezTo>
                  <a:pt x="352" y="244"/>
                  <a:pt x="375" y="195"/>
                  <a:pt x="375" y="139"/>
                </a:cubicBezTo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2" name="Freeform 7"/>
          <p:cNvSpPr/>
          <p:nvPr/>
        </p:nvSpPr>
        <p:spPr bwMode="auto">
          <a:xfrm>
            <a:off x="5595938" y="2685381"/>
            <a:ext cx="954088" cy="365125"/>
          </a:xfrm>
          <a:custGeom>
            <a:avLst/>
            <a:gdLst>
              <a:gd name="T0" fmla="*/ 253 w 253"/>
              <a:gd name="T1" fmla="*/ 48 h 97"/>
              <a:gd name="T2" fmla="*/ 127 w 253"/>
              <a:gd name="T3" fmla="*/ 0 h 97"/>
              <a:gd name="T4" fmla="*/ 0 w 253"/>
              <a:gd name="T5" fmla="*/ 48 h 97"/>
              <a:gd name="T6" fmla="*/ 127 w 253"/>
              <a:gd name="T7" fmla="*/ 97 h 97"/>
              <a:gd name="T8" fmla="*/ 253 w 253"/>
              <a:gd name="T9" fmla="*/ 4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" h="97">
                <a:moveTo>
                  <a:pt x="253" y="48"/>
                </a:moveTo>
                <a:cubicBezTo>
                  <a:pt x="220" y="18"/>
                  <a:pt x="175" y="0"/>
                  <a:pt x="127" y="0"/>
                </a:cubicBezTo>
                <a:cubicBezTo>
                  <a:pt x="78" y="0"/>
                  <a:pt x="34" y="18"/>
                  <a:pt x="0" y="48"/>
                </a:cubicBezTo>
                <a:cubicBezTo>
                  <a:pt x="34" y="79"/>
                  <a:pt x="78" y="97"/>
                  <a:pt x="127" y="97"/>
                </a:cubicBezTo>
                <a:cubicBezTo>
                  <a:pt x="175" y="97"/>
                  <a:pt x="220" y="79"/>
                  <a:pt x="253" y="48"/>
                </a:cubicBezTo>
              </a:path>
            </a:pathLst>
          </a:cu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3" name="Freeform 8"/>
          <p:cNvSpPr/>
          <p:nvPr/>
        </p:nvSpPr>
        <p:spPr bwMode="auto">
          <a:xfrm>
            <a:off x="5365750" y="3910931"/>
            <a:ext cx="1414463" cy="1046162"/>
          </a:xfrm>
          <a:custGeom>
            <a:avLst/>
            <a:gdLst>
              <a:gd name="T0" fmla="*/ 61 w 375"/>
              <a:gd name="T1" fmla="*/ 0 h 278"/>
              <a:gd name="T2" fmla="*/ 0 w 375"/>
              <a:gd name="T3" fmla="*/ 139 h 278"/>
              <a:gd name="T4" fmla="*/ 61 w 375"/>
              <a:gd name="T5" fmla="*/ 278 h 278"/>
              <a:gd name="T6" fmla="*/ 188 w 375"/>
              <a:gd name="T7" fmla="*/ 230 h 278"/>
              <a:gd name="T8" fmla="*/ 314 w 375"/>
              <a:gd name="T9" fmla="*/ 278 h 278"/>
              <a:gd name="T10" fmla="*/ 375 w 375"/>
              <a:gd name="T11" fmla="*/ 139 h 278"/>
              <a:gd name="T12" fmla="*/ 314 w 375"/>
              <a:gd name="T13" fmla="*/ 0 h 278"/>
              <a:gd name="T14" fmla="*/ 188 w 375"/>
              <a:gd name="T15" fmla="*/ 49 h 278"/>
              <a:gd name="T16" fmla="*/ 61 w 375"/>
              <a:gd name="T17" fmla="*/ 0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5" h="278">
                <a:moveTo>
                  <a:pt x="61" y="0"/>
                </a:moveTo>
                <a:cubicBezTo>
                  <a:pt x="24" y="35"/>
                  <a:pt x="0" y="84"/>
                  <a:pt x="0" y="139"/>
                </a:cubicBezTo>
                <a:cubicBezTo>
                  <a:pt x="0" y="195"/>
                  <a:pt x="24" y="244"/>
                  <a:pt x="61" y="278"/>
                </a:cubicBezTo>
                <a:cubicBezTo>
                  <a:pt x="95" y="248"/>
                  <a:pt x="139" y="230"/>
                  <a:pt x="188" y="230"/>
                </a:cubicBezTo>
                <a:cubicBezTo>
                  <a:pt x="236" y="230"/>
                  <a:pt x="281" y="248"/>
                  <a:pt x="314" y="278"/>
                </a:cubicBezTo>
                <a:cubicBezTo>
                  <a:pt x="352" y="244"/>
                  <a:pt x="375" y="195"/>
                  <a:pt x="375" y="139"/>
                </a:cubicBezTo>
                <a:cubicBezTo>
                  <a:pt x="375" y="84"/>
                  <a:pt x="352" y="35"/>
                  <a:pt x="314" y="0"/>
                </a:cubicBezTo>
                <a:cubicBezTo>
                  <a:pt x="281" y="31"/>
                  <a:pt x="236" y="49"/>
                  <a:pt x="188" y="49"/>
                </a:cubicBezTo>
                <a:cubicBezTo>
                  <a:pt x="139" y="49"/>
                  <a:pt x="95" y="31"/>
                  <a:pt x="61" y="0"/>
                </a:cubicBezTo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4" name="Freeform 9"/>
          <p:cNvSpPr/>
          <p:nvPr/>
        </p:nvSpPr>
        <p:spPr bwMode="auto">
          <a:xfrm>
            <a:off x="5595938" y="3731543"/>
            <a:ext cx="954088" cy="363537"/>
          </a:xfrm>
          <a:custGeom>
            <a:avLst/>
            <a:gdLst>
              <a:gd name="T0" fmla="*/ 0 w 253"/>
              <a:gd name="T1" fmla="*/ 48 h 97"/>
              <a:gd name="T2" fmla="*/ 127 w 253"/>
              <a:gd name="T3" fmla="*/ 97 h 97"/>
              <a:gd name="T4" fmla="*/ 253 w 253"/>
              <a:gd name="T5" fmla="*/ 48 h 97"/>
              <a:gd name="T6" fmla="*/ 127 w 253"/>
              <a:gd name="T7" fmla="*/ 0 h 97"/>
              <a:gd name="T8" fmla="*/ 0 w 253"/>
              <a:gd name="T9" fmla="*/ 4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" h="97">
                <a:moveTo>
                  <a:pt x="0" y="48"/>
                </a:moveTo>
                <a:cubicBezTo>
                  <a:pt x="34" y="79"/>
                  <a:pt x="78" y="97"/>
                  <a:pt x="127" y="97"/>
                </a:cubicBezTo>
                <a:cubicBezTo>
                  <a:pt x="175" y="97"/>
                  <a:pt x="220" y="79"/>
                  <a:pt x="253" y="48"/>
                </a:cubicBezTo>
                <a:cubicBezTo>
                  <a:pt x="220" y="18"/>
                  <a:pt x="175" y="0"/>
                  <a:pt x="127" y="0"/>
                </a:cubicBezTo>
                <a:cubicBezTo>
                  <a:pt x="78" y="0"/>
                  <a:pt x="34" y="18"/>
                  <a:pt x="0" y="48"/>
                </a:cubicBezTo>
              </a:path>
            </a:pathLst>
          </a:cu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19" name="Freeform 10"/>
          <p:cNvSpPr/>
          <p:nvPr/>
        </p:nvSpPr>
        <p:spPr bwMode="auto">
          <a:xfrm>
            <a:off x="5365750" y="4957093"/>
            <a:ext cx="1414463" cy="1228725"/>
          </a:xfrm>
          <a:custGeom>
            <a:avLst/>
            <a:gdLst>
              <a:gd name="T0" fmla="*/ 61 w 375"/>
              <a:gd name="T1" fmla="*/ 0 h 327"/>
              <a:gd name="T2" fmla="*/ 0 w 375"/>
              <a:gd name="T3" fmla="*/ 139 h 327"/>
              <a:gd name="T4" fmla="*/ 188 w 375"/>
              <a:gd name="T5" fmla="*/ 327 h 327"/>
              <a:gd name="T6" fmla="*/ 375 w 375"/>
              <a:gd name="T7" fmla="*/ 139 h 327"/>
              <a:gd name="T8" fmla="*/ 314 w 375"/>
              <a:gd name="T9" fmla="*/ 0 h 327"/>
              <a:gd name="T10" fmla="*/ 188 w 375"/>
              <a:gd name="T11" fmla="*/ 49 h 327"/>
              <a:gd name="T12" fmla="*/ 61 w 375"/>
              <a:gd name="T13" fmla="*/ 0 h 3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75" h="327">
                <a:moveTo>
                  <a:pt x="61" y="0"/>
                </a:moveTo>
                <a:cubicBezTo>
                  <a:pt x="24" y="35"/>
                  <a:pt x="0" y="84"/>
                  <a:pt x="0" y="139"/>
                </a:cubicBezTo>
                <a:cubicBezTo>
                  <a:pt x="0" y="243"/>
                  <a:pt x="84" y="327"/>
                  <a:pt x="188" y="327"/>
                </a:cubicBezTo>
                <a:cubicBezTo>
                  <a:pt x="291" y="327"/>
                  <a:pt x="375" y="243"/>
                  <a:pt x="375" y="139"/>
                </a:cubicBezTo>
                <a:cubicBezTo>
                  <a:pt x="375" y="84"/>
                  <a:pt x="352" y="35"/>
                  <a:pt x="314" y="0"/>
                </a:cubicBezTo>
                <a:cubicBezTo>
                  <a:pt x="281" y="31"/>
                  <a:pt x="236" y="49"/>
                  <a:pt x="188" y="49"/>
                </a:cubicBezTo>
                <a:cubicBezTo>
                  <a:pt x="139" y="49"/>
                  <a:pt x="95" y="31"/>
                  <a:pt x="61" y="0"/>
                </a:cubicBezTo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20" name="Freeform 11"/>
          <p:cNvSpPr/>
          <p:nvPr/>
        </p:nvSpPr>
        <p:spPr bwMode="auto">
          <a:xfrm>
            <a:off x="5595938" y="4776118"/>
            <a:ext cx="954088" cy="365125"/>
          </a:xfrm>
          <a:custGeom>
            <a:avLst/>
            <a:gdLst>
              <a:gd name="T0" fmla="*/ 0 w 253"/>
              <a:gd name="T1" fmla="*/ 48 h 97"/>
              <a:gd name="T2" fmla="*/ 127 w 253"/>
              <a:gd name="T3" fmla="*/ 97 h 97"/>
              <a:gd name="T4" fmla="*/ 253 w 253"/>
              <a:gd name="T5" fmla="*/ 48 h 97"/>
              <a:gd name="T6" fmla="*/ 127 w 253"/>
              <a:gd name="T7" fmla="*/ 0 h 97"/>
              <a:gd name="T8" fmla="*/ 0 w 253"/>
              <a:gd name="T9" fmla="*/ 48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3" h="97">
                <a:moveTo>
                  <a:pt x="0" y="48"/>
                </a:moveTo>
                <a:cubicBezTo>
                  <a:pt x="34" y="79"/>
                  <a:pt x="78" y="97"/>
                  <a:pt x="127" y="97"/>
                </a:cubicBezTo>
                <a:cubicBezTo>
                  <a:pt x="175" y="97"/>
                  <a:pt x="220" y="79"/>
                  <a:pt x="253" y="48"/>
                </a:cubicBezTo>
                <a:cubicBezTo>
                  <a:pt x="220" y="18"/>
                  <a:pt x="175" y="0"/>
                  <a:pt x="127" y="0"/>
                </a:cubicBezTo>
                <a:cubicBezTo>
                  <a:pt x="78" y="0"/>
                  <a:pt x="34" y="18"/>
                  <a:pt x="0" y="48"/>
                </a:cubicBezTo>
              </a:path>
            </a:pathLst>
          </a:cu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5850201" y="2005768"/>
            <a:ext cx="445559" cy="428489"/>
            <a:chOff x="9791183" y="5224434"/>
            <a:chExt cx="645684" cy="620945"/>
          </a:xfr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</p:grpSpPr>
        <p:sp>
          <p:nvSpPr>
            <p:cNvPr id="22" name="Oval 131"/>
            <p:cNvSpPr>
              <a:spLocks noChangeArrowheads="1"/>
            </p:cNvSpPr>
            <p:nvPr/>
          </p:nvSpPr>
          <p:spPr bwMode="auto">
            <a:xfrm>
              <a:off x="9968746" y="5224434"/>
              <a:ext cx="290558" cy="2942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23" name="Freeform 134"/>
            <p:cNvSpPr/>
            <p:nvPr/>
          </p:nvSpPr>
          <p:spPr bwMode="auto">
            <a:xfrm>
              <a:off x="9791183" y="5564604"/>
              <a:ext cx="645684" cy="280775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781429" y="4238516"/>
            <a:ext cx="561428" cy="426575"/>
            <a:chOff x="4268086" y="4221191"/>
            <a:chExt cx="509646" cy="387231"/>
          </a:xfrm>
          <a:solidFill>
            <a:srgbClr val="18478F"/>
          </a:solidFill>
        </p:grpSpPr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4268086" y="4273030"/>
              <a:ext cx="337890" cy="335392"/>
            </a:xfrm>
            <a:custGeom>
              <a:avLst/>
              <a:gdLst>
                <a:gd name="T0" fmla="*/ 229 w 229"/>
                <a:gd name="T1" fmla="*/ 128 h 227"/>
                <a:gd name="T2" fmla="*/ 229 w 229"/>
                <a:gd name="T3" fmla="*/ 98 h 227"/>
                <a:gd name="T4" fmla="*/ 206 w 229"/>
                <a:gd name="T5" fmla="*/ 93 h 227"/>
                <a:gd name="T6" fmla="*/ 200 w 229"/>
                <a:gd name="T7" fmla="*/ 76 h 227"/>
                <a:gd name="T8" fmla="*/ 216 w 229"/>
                <a:gd name="T9" fmla="*/ 58 h 227"/>
                <a:gd name="T10" fmla="*/ 198 w 229"/>
                <a:gd name="T11" fmla="*/ 34 h 227"/>
                <a:gd name="T12" fmla="*/ 176 w 229"/>
                <a:gd name="T13" fmla="*/ 44 h 227"/>
                <a:gd name="T14" fmla="*/ 161 w 229"/>
                <a:gd name="T15" fmla="*/ 33 h 227"/>
                <a:gd name="T16" fmla="*/ 164 w 229"/>
                <a:gd name="T17" fmla="*/ 9 h 227"/>
                <a:gd name="T18" fmla="*/ 135 w 229"/>
                <a:gd name="T19" fmla="*/ 0 h 227"/>
                <a:gd name="T20" fmla="*/ 123 w 229"/>
                <a:gd name="T21" fmla="*/ 20 h 227"/>
                <a:gd name="T22" fmla="*/ 114 w 229"/>
                <a:gd name="T23" fmla="*/ 20 h 227"/>
                <a:gd name="T24" fmla="*/ 105 w 229"/>
                <a:gd name="T25" fmla="*/ 20 h 227"/>
                <a:gd name="T26" fmla="*/ 93 w 229"/>
                <a:gd name="T27" fmla="*/ 0 h 227"/>
                <a:gd name="T28" fmla="*/ 65 w 229"/>
                <a:gd name="T29" fmla="*/ 9 h 227"/>
                <a:gd name="T30" fmla="*/ 67 w 229"/>
                <a:gd name="T31" fmla="*/ 33 h 227"/>
                <a:gd name="T32" fmla="*/ 52 w 229"/>
                <a:gd name="T33" fmla="*/ 44 h 227"/>
                <a:gd name="T34" fmla="*/ 30 w 229"/>
                <a:gd name="T35" fmla="*/ 34 h 227"/>
                <a:gd name="T36" fmla="*/ 13 w 229"/>
                <a:gd name="T37" fmla="*/ 58 h 227"/>
                <a:gd name="T38" fmla="*/ 29 w 229"/>
                <a:gd name="T39" fmla="*/ 76 h 227"/>
                <a:gd name="T40" fmla="*/ 23 w 229"/>
                <a:gd name="T41" fmla="*/ 94 h 227"/>
                <a:gd name="T42" fmla="*/ 0 w 229"/>
                <a:gd name="T43" fmla="*/ 98 h 227"/>
                <a:gd name="T44" fmla="*/ 0 w 229"/>
                <a:gd name="T45" fmla="*/ 128 h 227"/>
                <a:gd name="T46" fmla="*/ 23 w 229"/>
                <a:gd name="T47" fmla="*/ 133 h 227"/>
                <a:gd name="T48" fmla="*/ 29 w 229"/>
                <a:gd name="T49" fmla="*/ 151 h 227"/>
                <a:gd name="T50" fmla="*/ 13 w 229"/>
                <a:gd name="T51" fmla="*/ 169 h 227"/>
                <a:gd name="T52" fmla="*/ 31 w 229"/>
                <a:gd name="T53" fmla="*/ 193 h 227"/>
                <a:gd name="T54" fmla="*/ 52 w 229"/>
                <a:gd name="T55" fmla="*/ 183 h 227"/>
                <a:gd name="T56" fmla="*/ 67 w 229"/>
                <a:gd name="T57" fmla="*/ 194 h 227"/>
                <a:gd name="T58" fmla="*/ 65 w 229"/>
                <a:gd name="T59" fmla="*/ 218 h 227"/>
                <a:gd name="T60" fmla="*/ 93 w 229"/>
                <a:gd name="T61" fmla="*/ 227 h 227"/>
                <a:gd name="T62" fmla="*/ 105 w 229"/>
                <a:gd name="T63" fmla="*/ 206 h 227"/>
                <a:gd name="T64" fmla="*/ 114 w 229"/>
                <a:gd name="T65" fmla="*/ 207 h 227"/>
                <a:gd name="T66" fmla="*/ 124 w 229"/>
                <a:gd name="T67" fmla="*/ 206 h 227"/>
                <a:gd name="T68" fmla="*/ 135 w 229"/>
                <a:gd name="T69" fmla="*/ 227 h 227"/>
                <a:gd name="T70" fmla="*/ 164 w 229"/>
                <a:gd name="T71" fmla="*/ 217 h 227"/>
                <a:gd name="T72" fmla="*/ 161 w 229"/>
                <a:gd name="T73" fmla="*/ 194 h 227"/>
                <a:gd name="T74" fmla="*/ 176 w 229"/>
                <a:gd name="T75" fmla="*/ 183 h 227"/>
                <a:gd name="T76" fmla="*/ 198 w 229"/>
                <a:gd name="T77" fmla="*/ 193 h 227"/>
                <a:gd name="T78" fmla="*/ 216 w 229"/>
                <a:gd name="T79" fmla="*/ 168 h 227"/>
                <a:gd name="T80" fmla="*/ 200 w 229"/>
                <a:gd name="T81" fmla="*/ 151 h 227"/>
                <a:gd name="T82" fmla="*/ 206 w 229"/>
                <a:gd name="T83" fmla="*/ 133 h 227"/>
                <a:gd name="T84" fmla="*/ 229 w 229"/>
                <a:gd name="T85" fmla="*/ 128 h 227"/>
                <a:gd name="T86" fmla="*/ 114 w 229"/>
                <a:gd name="T87" fmla="*/ 180 h 227"/>
                <a:gd name="T88" fmla="*/ 47 w 229"/>
                <a:gd name="T89" fmla="*/ 113 h 227"/>
                <a:gd name="T90" fmla="*/ 114 w 229"/>
                <a:gd name="T91" fmla="*/ 46 h 227"/>
                <a:gd name="T92" fmla="*/ 181 w 229"/>
                <a:gd name="T93" fmla="*/ 113 h 227"/>
                <a:gd name="T94" fmla="*/ 114 w 229"/>
                <a:gd name="T95" fmla="*/ 18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29" h="227">
                  <a:moveTo>
                    <a:pt x="229" y="128"/>
                  </a:moveTo>
                  <a:cubicBezTo>
                    <a:pt x="229" y="98"/>
                    <a:pt x="229" y="98"/>
                    <a:pt x="229" y="98"/>
                  </a:cubicBezTo>
                  <a:cubicBezTo>
                    <a:pt x="206" y="93"/>
                    <a:pt x="206" y="93"/>
                    <a:pt x="206" y="93"/>
                  </a:cubicBezTo>
                  <a:cubicBezTo>
                    <a:pt x="204" y="87"/>
                    <a:pt x="202" y="81"/>
                    <a:pt x="200" y="76"/>
                  </a:cubicBezTo>
                  <a:cubicBezTo>
                    <a:pt x="216" y="58"/>
                    <a:pt x="216" y="58"/>
                    <a:pt x="216" y="58"/>
                  </a:cubicBezTo>
                  <a:cubicBezTo>
                    <a:pt x="198" y="34"/>
                    <a:pt x="198" y="34"/>
                    <a:pt x="198" y="34"/>
                  </a:cubicBezTo>
                  <a:cubicBezTo>
                    <a:pt x="176" y="44"/>
                    <a:pt x="176" y="44"/>
                    <a:pt x="176" y="44"/>
                  </a:cubicBezTo>
                  <a:cubicBezTo>
                    <a:pt x="172" y="39"/>
                    <a:pt x="167" y="36"/>
                    <a:pt x="161" y="33"/>
                  </a:cubicBezTo>
                  <a:cubicBezTo>
                    <a:pt x="164" y="9"/>
                    <a:pt x="164" y="9"/>
                    <a:pt x="164" y="9"/>
                  </a:cubicBezTo>
                  <a:cubicBezTo>
                    <a:pt x="135" y="0"/>
                    <a:pt x="135" y="0"/>
                    <a:pt x="135" y="0"/>
                  </a:cubicBezTo>
                  <a:cubicBezTo>
                    <a:pt x="123" y="20"/>
                    <a:pt x="123" y="20"/>
                    <a:pt x="123" y="20"/>
                  </a:cubicBezTo>
                  <a:cubicBezTo>
                    <a:pt x="120" y="20"/>
                    <a:pt x="117" y="20"/>
                    <a:pt x="114" y="20"/>
                  </a:cubicBezTo>
                  <a:cubicBezTo>
                    <a:pt x="111" y="20"/>
                    <a:pt x="108" y="20"/>
                    <a:pt x="105" y="20"/>
                  </a:cubicBezTo>
                  <a:cubicBezTo>
                    <a:pt x="93" y="0"/>
                    <a:pt x="93" y="0"/>
                    <a:pt x="93" y="0"/>
                  </a:cubicBezTo>
                  <a:cubicBezTo>
                    <a:pt x="65" y="9"/>
                    <a:pt x="65" y="9"/>
                    <a:pt x="65" y="9"/>
                  </a:cubicBezTo>
                  <a:cubicBezTo>
                    <a:pt x="67" y="33"/>
                    <a:pt x="67" y="33"/>
                    <a:pt x="67" y="33"/>
                  </a:cubicBezTo>
                  <a:cubicBezTo>
                    <a:pt x="62" y="36"/>
                    <a:pt x="57" y="39"/>
                    <a:pt x="52" y="44"/>
                  </a:cubicBezTo>
                  <a:cubicBezTo>
                    <a:pt x="30" y="34"/>
                    <a:pt x="30" y="34"/>
                    <a:pt x="30" y="34"/>
                  </a:cubicBezTo>
                  <a:cubicBezTo>
                    <a:pt x="13" y="58"/>
                    <a:pt x="13" y="58"/>
                    <a:pt x="13" y="58"/>
                  </a:cubicBezTo>
                  <a:cubicBezTo>
                    <a:pt x="29" y="76"/>
                    <a:pt x="29" y="76"/>
                    <a:pt x="29" y="76"/>
                  </a:cubicBezTo>
                  <a:cubicBezTo>
                    <a:pt x="26" y="81"/>
                    <a:pt x="24" y="87"/>
                    <a:pt x="23" y="94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128"/>
                    <a:pt x="0" y="128"/>
                    <a:pt x="0" y="128"/>
                  </a:cubicBezTo>
                  <a:cubicBezTo>
                    <a:pt x="23" y="133"/>
                    <a:pt x="23" y="133"/>
                    <a:pt x="23" y="133"/>
                  </a:cubicBezTo>
                  <a:cubicBezTo>
                    <a:pt x="24" y="139"/>
                    <a:pt x="26" y="145"/>
                    <a:pt x="29" y="151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31" y="193"/>
                    <a:pt x="31" y="193"/>
                    <a:pt x="31" y="193"/>
                  </a:cubicBezTo>
                  <a:cubicBezTo>
                    <a:pt x="52" y="183"/>
                    <a:pt x="52" y="183"/>
                    <a:pt x="52" y="183"/>
                  </a:cubicBezTo>
                  <a:cubicBezTo>
                    <a:pt x="57" y="187"/>
                    <a:pt x="62" y="191"/>
                    <a:pt x="67" y="194"/>
                  </a:cubicBezTo>
                  <a:cubicBezTo>
                    <a:pt x="65" y="218"/>
                    <a:pt x="65" y="218"/>
                    <a:pt x="65" y="218"/>
                  </a:cubicBezTo>
                  <a:cubicBezTo>
                    <a:pt x="93" y="227"/>
                    <a:pt x="93" y="227"/>
                    <a:pt x="93" y="227"/>
                  </a:cubicBezTo>
                  <a:cubicBezTo>
                    <a:pt x="105" y="206"/>
                    <a:pt x="105" y="206"/>
                    <a:pt x="105" y="206"/>
                  </a:cubicBezTo>
                  <a:cubicBezTo>
                    <a:pt x="108" y="207"/>
                    <a:pt x="111" y="207"/>
                    <a:pt x="114" y="207"/>
                  </a:cubicBezTo>
                  <a:cubicBezTo>
                    <a:pt x="117" y="207"/>
                    <a:pt x="121" y="207"/>
                    <a:pt x="124" y="206"/>
                  </a:cubicBezTo>
                  <a:cubicBezTo>
                    <a:pt x="135" y="227"/>
                    <a:pt x="135" y="227"/>
                    <a:pt x="135" y="227"/>
                  </a:cubicBezTo>
                  <a:cubicBezTo>
                    <a:pt x="164" y="217"/>
                    <a:pt x="164" y="217"/>
                    <a:pt x="164" y="217"/>
                  </a:cubicBezTo>
                  <a:cubicBezTo>
                    <a:pt x="161" y="194"/>
                    <a:pt x="161" y="194"/>
                    <a:pt x="161" y="194"/>
                  </a:cubicBezTo>
                  <a:cubicBezTo>
                    <a:pt x="167" y="191"/>
                    <a:pt x="172" y="187"/>
                    <a:pt x="176" y="183"/>
                  </a:cubicBezTo>
                  <a:cubicBezTo>
                    <a:pt x="198" y="193"/>
                    <a:pt x="198" y="193"/>
                    <a:pt x="198" y="193"/>
                  </a:cubicBezTo>
                  <a:cubicBezTo>
                    <a:pt x="216" y="168"/>
                    <a:pt x="216" y="168"/>
                    <a:pt x="216" y="168"/>
                  </a:cubicBezTo>
                  <a:cubicBezTo>
                    <a:pt x="200" y="151"/>
                    <a:pt x="200" y="151"/>
                    <a:pt x="200" y="151"/>
                  </a:cubicBezTo>
                  <a:cubicBezTo>
                    <a:pt x="202" y="145"/>
                    <a:pt x="204" y="139"/>
                    <a:pt x="206" y="133"/>
                  </a:cubicBezTo>
                  <a:lnTo>
                    <a:pt x="229" y="128"/>
                  </a:lnTo>
                  <a:close/>
                  <a:moveTo>
                    <a:pt x="114" y="180"/>
                  </a:moveTo>
                  <a:cubicBezTo>
                    <a:pt x="77" y="180"/>
                    <a:pt x="47" y="150"/>
                    <a:pt x="47" y="113"/>
                  </a:cubicBezTo>
                  <a:cubicBezTo>
                    <a:pt x="47" y="76"/>
                    <a:pt x="77" y="46"/>
                    <a:pt x="114" y="46"/>
                  </a:cubicBezTo>
                  <a:cubicBezTo>
                    <a:pt x="151" y="46"/>
                    <a:pt x="181" y="76"/>
                    <a:pt x="181" y="113"/>
                  </a:cubicBezTo>
                  <a:cubicBezTo>
                    <a:pt x="181" y="150"/>
                    <a:pt x="151" y="180"/>
                    <a:pt x="114" y="18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0" name="Freeform 21"/>
            <p:cNvSpPr>
              <a:spLocks noEditPoints="1"/>
            </p:cNvSpPr>
            <p:nvPr/>
          </p:nvSpPr>
          <p:spPr bwMode="auto">
            <a:xfrm>
              <a:off x="4577871" y="4221191"/>
              <a:ext cx="199861" cy="199861"/>
            </a:xfrm>
            <a:custGeom>
              <a:avLst/>
              <a:gdLst>
                <a:gd name="T0" fmla="*/ 135 w 135"/>
                <a:gd name="T1" fmla="*/ 76 h 135"/>
                <a:gd name="T2" fmla="*/ 135 w 135"/>
                <a:gd name="T3" fmla="*/ 58 h 135"/>
                <a:gd name="T4" fmla="*/ 122 w 135"/>
                <a:gd name="T5" fmla="*/ 55 h 135"/>
                <a:gd name="T6" fmla="*/ 118 w 135"/>
                <a:gd name="T7" fmla="*/ 45 h 135"/>
                <a:gd name="T8" fmla="*/ 128 w 135"/>
                <a:gd name="T9" fmla="*/ 34 h 135"/>
                <a:gd name="T10" fmla="*/ 117 w 135"/>
                <a:gd name="T11" fmla="*/ 20 h 135"/>
                <a:gd name="T12" fmla="*/ 104 w 135"/>
                <a:gd name="T13" fmla="*/ 26 h 135"/>
                <a:gd name="T14" fmla="*/ 96 w 135"/>
                <a:gd name="T15" fmla="*/ 19 h 135"/>
                <a:gd name="T16" fmla="*/ 97 w 135"/>
                <a:gd name="T17" fmla="*/ 5 h 135"/>
                <a:gd name="T18" fmla="*/ 80 w 135"/>
                <a:gd name="T19" fmla="*/ 0 h 135"/>
                <a:gd name="T20" fmla="*/ 73 w 135"/>
                <a:gd name="T21" fmla="*/ 12 h 135"/>
                <a:gd name="T22" fmla="*/ 67 w 135"/>
                <a:gd name="T23" fmla="*/ 12 h 135"/>
                <a:gd name="T24" fmla="*/ 62 w 135"/>
                <a:gd name="T25" fmla="*/ 12 h 135"/>
                <a:gd name="T26" fmla="*/ 55 w 135"/>
                <a:gd name="T27" fmla="*/ 0 h 135"/>
                <a:gd name="T28" fmla="*/ 38 w 135"/>
                <a:gd name="T29" fmla="*/ 5 h 135"/>
                <a:gd name="T30" fmla="*/ 39 w 135"/>
                <a:gd name="T31" fmla="*/ 19 h 135"/>
                <a:gd name="T32" fmla="*/ 30 w 135"/>
                <a:gd name="T33" fmla="*/ 26 h 135"/>
                <a:gd name="T34" fmla="*/ 18 w 135"/>
                <a:gd name="T35" fmla="*/ 20 h 135"/>
                <a:gd name="T36" fmla="*/ 7 w 135"/>
                <a:gd name="T37" fmla="*/ 34 h 135"/>
                <a:gd name="T38" fmla="*/ 17 w 135"/>
                <a:gd name="T39" fmla="*/ 45 h 135"/>
                <a:gd name="T40" fmla="*/ 13 w 135"/>
                <a:gd name="T41" fmla="*/ 55 h 135"/>
                <a:gd name="T42" fmla="*/ 0 w 135"/>
                <a:gd name="T43" fmla="*/ 58 h 135"/>
                <a:gd name="T44" fmla="*/ 0 w 135"/>
                <a:gd name="T45" fmla="*/ 76 h 135"/>
                <a:gd name="T46" fmla="*/ 13 w 135"/>
                <a:gd name="T47" fmla="*/ 79 h 135"/>
                <a:gd name="T48" fmla="*/ 17 w 135"/>
                <a:gd name="T49" fmla="*/ 90 h 135"/>
                <a:gd name="T50" fmla="*/ 7 w 135"/>
                <a:gd name="T51" fmla="*/ 100 h 135"/>
                <a:gd name="T52" fmla="*/ 18 w 135"/>
                <a:gd name="T53" fmla="*/ 114 h 135"/>
                <a:gd name="T54" fmla="*/ 31 w 135"/>
                <a:gd name="T55" fmla="*/ 109 h 135"/>
                <a:gd name="T56" fmla="*/ 39 w 135"/>
                <a:gd name="T57" fmla="*/ 115 h 135"/>
                <a:gd name="T58" fmla="*/ 38 w 135"/>
                <a:gd name="T59" fmla="*/ 129 h 135"/>
                <a:gd name="T60" fmla="*/ 55 w 135"/>
                <a:gd name="T61" fmla="*/ 135 h 135"/>
                <a:gd name="T62" fmla="*/ 62 w 135"/>
                <a:gd name="T63" fmla="*/ 122 h 135"/>
                <a:gd name="T64" fmla="*/ 68 w 135"/>
                <a:gd name="T65" fmla="*/ 123 h 135"/>
                <a:gd name="T66" fmla="*/ 73 w 135"/>
                <a:gd name="T67" fmla="*/ 122 h 135"/>
                <a:gd name="T68" fmla="*/ 80 w 135"/>
                <a:gd name="T69" fmla="*/ 135 h 135"/>
                <a:gd name="T70" fmla="*/ 97 w 135"/>
                <a:gd name="T71" fmla="*/ 129 h 135"/>
                <a:gd name="T72" fmla="*/ 96 w 135"/>
                <a:gd name="T73" fmla="*/ 115 h 135"/>
                <a:gd name="T74" fmla="*/ 104 w 135"/>
                <a:gd name="T75" fmla="*/ 109 h 135"/>
                <a:gd name="T76" fmla="*/ 117 w 135"/>
                <a:gd name="T77" fmla="*/ 114 h 135"/>
                <a:gd name="T78" fmla="*/ 128 w 135"/>
                <a:gd name="T79" fmla="*/ 100 h 135"/>
                <a:gd name="T80" fmla="*/ 118 w 135"/>
                <a:gd name="T81" fmla="*/ 89 h 135"/>
                <a:gd name="T82" fmla="*/ 122 w 135"/>
                <a:gd name="T83" fmla="*/ 79 h 135"/>
                <a:gd name="T84" fmla="*/ 135 w 135"/>
                <a:gd name="T85" fmla="*/ 76 h 135"/>
                <a:gd name="T86" fmla="*/ 67 w 135"/>
                <a:gd name="T87" fmla="*/ 107 h 135"/>
                <a:gd name="T88" fmla="*/ 28 w 135"/>
                <a:gd name="T89" fmla="*/ 67 h 135"/>
                <a:gd name="T90" fmla="*/ 67 w 135"/>
                <a:gd name="T91" fmla="*/ 27 h 135"/>
                <a:gd name="T92" fmla="*/ 107 w 135"/>
                <a:gd name="T93" fmla="*/ 67 h 135"/>
                <a:gd name="T94" fmla="*/ 67 w 135"/>
                <a:gd name="T95" fmla="*/ 107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35" h="135">
                  <a:moveTo>
                    <a:pt x="135" y="76"/>
                  </a:moveTo>
                  <a:cubicBezTo>
                    <a:pt x="135" y="58"/>
                    <a:pt x="135" y="58"/>
                    <a:pt x="135" y="58"/>
                  </a:cubicBezTo>
                  <a:cubicBezTo>
                    <a:pt x="122" y="55"/>
                    <a:pt x="122" y="55"/>
                    <a:pt x="122" y="55"/>
                  </a:cubicBezTo>
                  <a:cubicBezTo>
                    <a:pt x="121" y="52"/>
                    <a:pt x="120" y="48"/>
                    <a:pt x="118" y="45"/>
                  </a:cubicBezTo>
                  <a:cubicBezTo>
                    <a:pt x="128" y="34"/>
                    <a:pt x="128" y="34"/>
                    <a:pt x="128" y="34"/>
                  </a:cubicBezTo>
                  <a:cubicBezTo>
                    <a:pt x="117" y="20"/>
                    <a:pt x="117" y="20"/>
                    <a:pt x="117" y="20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2" y="23"/>
                    <a:pt x="99" y="21"/>
                    <a:pt x="96" y="19"/>
                  </a:cubicBezTo>
                  <a:cubicBezTo>
                    <a:pt x="97" y="5"/>
                    <a:pt x="97" y="5"/>
                    <a:pt x="97" y="5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3" y="12"/>
                    <a:pt x="73" y="12"/>
                    <a:pt x="73" y="12"/>
                  </a:cubicBezTo>
                  <a:cubicBezTo>
                    <a:pt x="71" y="12"/>
                    <a:pt x="69" y="12"/>
                    <a:pt x="67" y="12"/>
                  </a:cubicBezTo>
                  <a:cubicBezTo>
                    <a:pt x="66" y="12"/>
                    <a:pt x="64" y="12"/>
                    <a:pt x="62" y="12"/>
                  </a:cubicBezTo>
                  <a:cubicBezTo>
                    <a:pt x="55" y="0"/>
                    <a:pt x="55" y="0"/>
                    <a:pt x="55" y="0"/>
                  </a:cubicBezTo>
                  <a:cubicBezTo>
                    <a:pt x="38" y="5"/>
                    <a:pt x="38" y="5"/>
                    <a:pt x="38" y="5"/>
                  </a:cubicBezTo>
                  <a:cubicBezTo>
                    <a:pt x="39" y="19"/>
                    <a:pt x="39" y="19"/>
                    <a:pt x="39" y="19"/>
                  </a:cubicBezTo>
                  <a:cubicBezTo>
                    <a:pt x="36" y="21"/>
                    <a:pt x="33" y="23"/>
                    <a:pt x="30" y="26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7" y="34"/>
                    <a:pt x="7" y="34"/>
                    <a:pt x="7" y="34"/>
                  </a:cubicBezTo>
                  <a:cubicBezTo>
                    <a:pt x="17" y="45"/>
                    <a:pt x="17" y="45"/>
                    <a:pt x="17" y="45"/>
                  </a:cubicBezTo>
                  <a:cubicBezTo>
                    <a:pt x="15" y="48"/>
                    <a:pt x="14" y="52"/>
                    <a:pt x="13" y="55"/>
                  </a:cubicBezTo>
                  <a:cubicBezTo>
                    <a:pt x="0" y="58"/>
                    <a:pt x="0" y="58"/>
                    <a:pt x="0" y="58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13" y="79"/>
                    <a:pt x="13" y="79"/>
                    <a:pt x="13" y="79"/>
                  </a:cubicBezTo>
                  <a:cubicBezTo>
                    <a:pt x="14" y="83"/>
                    <a:pt x="15" y="86"/>
                    <a:pt x="17" y="90"/>
                  </a:cubicBezTo>
                  <a:cubicBezTo>
                    <a:pt x="7" y="100"/>
                    <a:pt x="7" y="100"/>
                    <a:pt x="7" y="100"/>
                  </a:cubicBezTo>
                  <a:cubicBezTo>
                    <a:pt x="18" y="114"/>
                    <a:pt x="18" y="114"/>
                    <a:pt x="18" y="114"/>
                  </a:cubicBezTo>
                  <a:cubicBezTo>
                    <a:pt x="31" y="109"/>
                    <a:pt x="31" y="109"/>
                    <a:pt x="31" y="109"/>
                  </a:cubicBezTo>
                  <a:cubicBezTo>
                    <a:pt x="33" y="111"/>
                    <a:pt x="36" y="113"/>
                    <a:pt x="39" y="115"/>
                  </a:cubicBezTo>
                  <a:cubicBezTo>
                    <a:pt x="38" y="129"/>
                    <a:pt x="38" y="129"/>
                    <a:pt x="38" y="129"/>
                  </a:cubicBezTo>
                  <a:cubicBezTo>
                    <a:pt x="55" y="135"/>
                    <a:pt x="55" y="135"/>
                    <a:pt x="55" y="135"/>
                  </a:cubicBezTo>
                  <a:cubicBezTo>
                    <a:pt x="62" y="122"/>
                    <a:pt x="62" y="122"/>
                    <a:pt x="62" y="122"/>
                  </a:cubicBezTo>
                  <a:cubicBezTo>
                    <a:pt x="64" y="123"/>
                    <a:pt x="66" y="123"/>
                    <a:pt x="68" y="123"/>
                  </a:cubicBezTo>
                  <a:cubicBezTo>
                    <a:pt x="69" y="123"/>
                    <a:pt x="71" y="123"/>
                    <a:pt x="73" y="122"/>
                  </a:cubicBezTo>
                  <a:cubicBezTo>
                    <a:pt x="80" y="135"/>
                    <a:pt x="80" y="135"/>
                    <a:pt x="80" y="135"/>
                  </a:cubicBezTo>
                  <a:cubicBezTo>
                    <a:pt x="97" y="129"/>
                    <a:pt x="97" y="129"/>
                    <a:pt x="97" y="129"/>
                  </a:cubicBezTo>
                  <a:cubicBezTo>
                    <a:pt x="96" y="115"/>
                    <a:pt x="96" y="115"/>
                    <a:pt x="96" y="115"/>
                  </a:cubicBezTo>
                  <a:cubicBezTo>
                    <a:pt x="99" y="113"/>
                    <a:pt x="102" y="111"/>
                    <a:pt x="104" y="109"/>
                  </a:cubicBezTo>
                  <a:cubicBezTo>
                    <a:pt x="117" y="114"/>
                    <a:pt x="117" y="114"/>
                    <a:pt x="117" y="114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8" y="89"/>
                    <a:pt x="118" y="89"/>
                    <a:pt x="118" y="89"/>
                  </a:cubicBezTo>
                  <a:cubicBezTo>
                    <a:pt x="120" y="86"/>
                    <a:pt x="121" y="83"/>
                    <a:pt x="122" y="79"/>
                  </a:cubicBezTo>
                  <a:lnTo>
                    <a:pt x="135" y="76"/>
                  </a:lnTo>
                  <a:close/>
                  <a:moveTo>
                    <a:pt x="67" y="107"/>
                  </a:moveTo>
                  <a:cubicBezTo>
                    <a:pt x="46" y="107"/>
                    <a:pt x="28" y="89"/>
                    <a:pt x="28" y="67"/>
                  </a:cubicBezTo>
                  <a:cubicBezTo>
                    <a:pt x="28" y="45"/>
                    <a:pt x="46" y="27"/>
                    <a:pt x="67" y="27"/>
                  </a:cubicBezTo>
                  <a:cubicBezTo>
                    <a:pt x="89" y="27"/>
                    <a:pt x="107" y="45"/>
                    <a:pt x="107" y="67"/>
                  </a:cubicBezTo>
                  <a:cubicBezTo>
                    <a:pt x="107" y="89"/>
                    <a:pt x="89" y="107"/>
                    <a:pt x="67" y="10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913472" y="5475272"/>
            <a:ext cx="364772" cy="361011"/>
            <a:chOff x="6967126" y="4092464"/>
            <a:chExt cx="453105" cy="448433"/>
          </a:xfr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</p:grpSpPr>
        <p:sp>
          <p:nvSpPr>
            <p:cNvPr id="32" name="Freeform 136"/>
            <p:cNvSpPr/>
            <p:nvPr/>
          </p:nvSpPr>
          <p:spPr bwMode="auto">
            <a:xfrm>
              <a:off x="6967126" y="4343773"/>
              <a:ext cx="453105" cy="197124"/>
            </a:xfrm>
            <a:custGeom>
              <a:avLst/>
              <a:gdLst>
                <a:gd name="T0" fmla="*/ 103 w 205"/>
                <a:gd name="T1" fmla="*/ 19 h 89"/>
                <a:gd name="T2" fmla="*/ 47 w 205"/>
                <a:gd name="T3" fmla="*/ 0 h 89"/>
                <a:gd name="T4" fmla="*/ 0 w 205"/>
                <a:gd name="T5" fmla="*/ 0 h 89"/>
                <a:gd name="T6" fmla="*/ 0 w 205"/>
                <a:gd name="T7" fmla="*/ 67 h 89"/>
                <a:gd name="T8" fmla="*/ 22 w 205"/>
                <a:gd name="T9" fmla="*/ 89 h 89"/>
                <a:gd name="T10" fmla="*/ 183 w 205"/>
                <a:gd name="T11" fmla="*/ 89 h 89"/>
                <a:gd name="T12" fmla="*/ 205 w 205"/>
                <a:gd name="T13" fmla="*/ 67 h 89"/>
                <a:gd name="T14" fmla="*/ 205 w 205"/>
                <a:gd name="T15" fmla="*/ 0 h 89"/>
                <a:gd name="T16" fmla="*/ 158 w 205"/>
                <a:gd name="T17" fmla="*/ 0 h 89"/>
                <a:gd name="T18" fmla="*/ 103 w 205"/>
                <a:gd name="T19" fmla="*/ 1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5" h="89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3" name="Freeform 137"/>
            <p:cNvSpPr>
              <a:spLocks noEditPoints="1"/>
            </p:cNvSpPr>
            <p:nvPr/>
          </p:nvSpPr>
          <p:spPr bwMode="auto">
            <a:xfrm>
              <a:off x="6967126" y="4092464"/>
              <a:ext cx="453105" cy="260652"/>
            </a:xfrm>
            <a:custGeom>
              <a:avLst/>
              <a:gdLst>
                <a:gd name="T0" fmla="*/ 183 w 205"/>
                <a:gd name="T1" fmla="*/ 42 h 118"/>
                <a:gd name="T2" fmla="*/ 180 w 205"/>
                <a:gd name="T3" fmla="*/ 42 h 118"/>
                <a:gd name="T4" fmla="*/ 154 w 205"/>
                <a:gd name="T5" fmla="*/ 42 h 118"/>
                <a:gd name="T6" fmla="*/ 154 w 205"/>
                <a:gd name="T7" fmla="*/ 22 h 118"/>
                <a:gd name="T8" fmla="*/ 132 w 205"/>
                <a:gd name="T9" fmla="*/ 0 h 118"/>
                <a:gd name="T10" fmla="*/ 73 w 205"/>
                <a:gd name="T11" fmla="*/ 0 h 118"/>
                <a:gd name="T12" fmla="*/ 51 w 205"/>
                <a:gd name="T13" fmla="*/ 22 h 118"/>
                <a:gd name="T14" fmla="*/ 51 w 205"/>
                <a:gd name="T15" fmla="*/ 42 h 118"/>
                <a:gd name="T16" fmla="*/ 25 w 205"/>
                <a:gd name="T17" fmla="*/ 42 h 118"/>
                <a:gd name="T18" fmla="*/ 22 w 205"/>
                <a:gd name="T19" fmla="*/ 42 h 118"/>
                <a:gd name="T20" fmla="*/ 0 w 205"/>
                <a:gd name="T21" fmla="*/ 64 h 118"/>
                <a:gd name="T22" fmla="*/ 0 w 205"/>
                <a:gd name="T23" fmla="*/ 101 h 118"/>
                <a:gd name="T24" fmla="*/ 54 w 205"/>
                <a:gd name="T25" fmla="*/ 101 h 118"/>
                <a:gd name="T26" fmla="*/ 103 w 205"/>
                <a:gd name="T27" fmla="*/ 118 h 118"/>
                <a:gd name="T28" fmla="*/ 151 w 205"/>
                <a:gd name="T29" fmla="*/ 101 h 118"/>
                <a:gd name="T30" fmla="*/ 205 w 205"/>
                <a:gd name="T31" fmla="*/ 101 h 118"/>
                <a:gd name="T32" fmla="*/ 205 w 205"/>
                <a:gd name="T33" fmla="*/ 64 h 118"/>
                <a:gd name="T34" fmla="*/ 183 w 205"/>
                <a:gd name="T35" fmla="*/ 42 h 118"/>
                <a:gd name="T36" fmla="*/ 67 w 205"/>
                <a:gd name="T37" fmla="*/ 26 h 118"/>
                <a:gd name="T38" fmla="*/ 67 w 205"/>
                <a:gd name="T39" fmla="*/ 22 h 118"/>
                <a:gd name="T40" fmla="*/ 73 w 205"/>
                <a:gd name="T41" fmla="*/ 17 h 118"/>
                <a:gd name="T42" fmla="*/ 132 w 205"/>
                <a:gd name="T43" fmla="*/ 17 h 118"/>
                <a:gd name="T44" fmla="*/ 138 w 205"/>
                <a:gd name="T45" fmla="*/ 22 h 118"/>
                <a:gd name="T46" fmla="*/ 138 w 205"/>
                <a:gd name="T47" fmla="*/ 26 h 118"/>
                <a:gd name="T48" fmla="*/ 138 w 205"/>
                <a:gd name="T49" fmla="*/ 42 h 118"/>
                <a:gd name="T50" fmla="*/ 67 w 205"/>
                <a:gd name="T51" fmla="*/ 42 h 118"/>
                <a:gd name="T52" fmla="*/ 67 w 205"/>
                <a:gd name="T53" fmla="*/ 26 h 118"/>
                <a:gd name="T54" fmla="*/ 101 w 205"/>
                <a:gd name="T55" fmla="*/ 101 h 118"/>
                <a:gd name="T56" fmla="*/ 85 w 205"/>
                <a:gd name="T57" fmla="*/ 86 h 118"/>
                <a:gd name="T58" fmla="*/ 101 w 205"/>
                <a:gd name="T59" fmla="*/ 70 h 118"/>
                <a:gd name="T60" fmla="*/ 117 w 205"/>
                <a:gd name="T61" fmla="*/ 86 h 118"/>
                <a:gd name="T62" fmla="*/ 101 w 205"/>
                <a:gd name="T63" fmla="*/ 10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5" h="118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grpSp>
        <p:nvGrpSpPr>
          <p:cNvPr id="34" name="组合 33"/>
          <p:cNvGrpSpPr/>
          <p:nvPr/>
        </p:nvGrpSpPr>
        <p:grpSpPr>
          <a:xfrm>
            <a:off x="5875340" y="3260152"/>
            <a:ext cx="375609" cy="359225"/>
            <a:chOff x="1004888" y="993775"/>
            <a:chExt cx="2438400" cy="2332038"/>
          </a:xfrm>
          <a:solidFill>
            <a:srgbClr val="18478F"/>
          </a:solidFill>
        </p:grpSpPr>
        <p:sp>
          <p:nvSpPr>
            <p:cNvPr id="35" name="Freeform 25"/>
            <p:cNvSpPr/>
            <p:nvPr/>
          </p:nvSpPr>
          <p:spPr bwMode="auto">
            <a:xfrm>
              <a:off x="1898651" y="2670175"/>
              <a:ext cx="655638" cy="655638"/>
            </a:xfrm>
            <a:custGeom>
              <a:avLst/>
              <a:gdLst>
                <a:gd name="T0" fmla="*/ 206 w 413"/>
                <a:gd name="T1" fmla="*/ 413 h 413"/>
                <a:gd name="T2" fmla="*/ 0 w 413"/>
                <a:gd name="T3" fmla="*/ 0 h 413"/>
                <a:gd name="T4" fmla="*/ 413 w 413"/>
                <a:gd name="T5" fmla="*/ 0 h 413"/>
                <a:gd name="T6" fmla="*/ 206 w 413"/>
                <a:gd name="T7" fmla="*/ 413 h 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13" h="413">
                  <a:moveTo>
                    <a:pt x="206" y="413"/>
                  </a:moveTo>
                  <a:lnTo>
                    <a:pt x="0" y="0"/>
                  </a:lnTo>
                  <a:lnTo>
                    <a:pt x="413" y="0"/>
                  </a:lnTo>
                  <a:lnTo>
                    <a:pt x="206" y="41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  <p:sp>
          <p:nvSpPr>
            <p:cNvPr id="36" name="任意多边形 35"/>
            <p:cNvSpPr>
              <a:spLocks noChangeArrowheads="1"/>
            </p:cNvSpPr>
            <p:nvPr/>
          </p:nvSpPr>
          <p:spPr bwMode="auto">
            <a:xfrm>
              <a:off x="1004888" y="993775"/>
              <a:ext cx="2438400" cy="1774825"/>
            </a:xfrm>
            <a:custGeom>
              <a:avLst/>
              <a:gdLst>
                <a:gd name="connsiteX0" fmla="*/ 290196 w 2438400"/>
                <a:gd name="connsiteY0" fmla="*/ 0 h 1774825"/>
                <a:gd name="connsiteX1" fmla="*/ 2151973 w 2438400"/>
                <a:gd name="connsiteY1" fmla="*/ 0 h 1774825"/>
                <a:gd name="connsiteX2" fmla="*/ 2438400 w 2438400"/>
                <a:gd name="connsiteY2" fmla="*/ 286384 h 1774825"/>
                <a:gd name="connsiteX3" fmla="*/ 2438400 w 2438400"/>
                <a:gd name="connsiteY3" fmla="*/ 1484673 h 1774825"/>
                <a:gd name="connsiteX4" fmla="*/ 2151973 w 2438400"/>
                <a:gd name="connsiteY4" fmla="*/ 1774825 h 1774825"/>
                <a:gd name="connsiteX5" fmla="*/ 290196 w 2438400"/>
                <a:gd name="connsiteY5" fmla="*/ 1774825 h 1774825"/>
                <a:gd name="connsiteX6" fmla="*/ 0 w 2438400"/>
                <a:gd name="connsiteY6" fmla="*/ 1484673 h 1774825"/>
                <a:gd name="connsiteX7" fmla="*/ 0 w 2438400"/>
                <a:gd name="connsiteY7" fmla="*/ 286384 h 1774825"/>
                <a:gd name="connsiteX8" fmla="*/ 290196 w 2438400"/>
                <a:gd name="connsiteY8" fmla="*/ 0 h 1774825"/>
                <a:gd name="connsiteX9" fmla="*/ 471488 w 2438400"/>
                <a:gd name="connsiteY9" fmla="*/ 425450 h 1774825"/>
                <a:gd name="connsiteX10" fmla="*/ 471488 w 2438400"/>
                <a:gd name="connsiteY10" fmla="*/ 598488 h 1774825"/>
                <a:gd name="connsiteX11" fmla="*/ 1971676 w 2438400"/>
                <a:gd name="connsiteY11" fmla="*/ 598488 h 1774825"/>
                <a:gd name="connsiteX12" fmla="*/ 1971676 w 2438400"/>
                <a:gd name="connsiteY12" fmla="*/ 425450 h 1774825"/>
                <a:gd name="connsiteX13" fmla="*/ 471488 w 2438400"/>
                <a:gd name="connsiteY13" fmla="*/ 425450 h 1774825"/>
                <a:gd name="connsiteX14" fmla="*/ 471488 w 2438400"/>
                <a:gd name="connsiteY14" fmla="*/ 801688 h 1774825"/>
                <a:gd name="connsiteX15" fmla="*/ 471488 w 2438400"/>
                <a:gd name="connsiteY15" fmla="*/ 971551 h 1774825"/>
                <a:gd name="connsiteX16" fmla="*/ 1971676 w 2438400"/>
                <a:gd name="connsiteY16" fmla="*/ 971551 h 1774825"/>
                <a:gd name="connsiteX17" fmla="*/ 1971676 w 2438400"/>
                <a:gd name="connsiteY17" fmla="*/ 801688 h 1774825"/>
                <a:gd name="connsiteX18" fmla="*/ 471488 w 2438400"/>
                <a:gd name="connsiteY18" fmla="*/ 801688 h 1774825"/>
                <a:gd name="connsiteX19" fmla="*/ 471488 w 2438400"/>
                <a:gd name="connsiteY19" fmla="*/ 1174750 h 1774825"/>
                <a:gd name="connsiteX20" fmla="*/ 471488 w 2438400"/>
                <a:gd name="connsiteY20" fmla="*/ 1347788 h 1774825"/>
                <a:gd name="connsiteX21" fmla="*/ 1971676 w 2438400"/>
                <a:gd name="connsiteY21" fmla="*/ 1347788 h 1774825"/>
                <a:gd name="connsiteX22" fmla="*/ 1971676 w 2438400"/>
                <a:gd name="connsiteY22" fmla="*/ 1174750 h 1774825"/>
                <a:gd name="connsiteX23" fmla="*/ 471488 w 2438400"/>
                <a:gd name="connsiteY23" fmla="*/ 1174750 h 17748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2438400" h="1774825">
                  <a:moveTo>
                    <a:pt x="290196" y="0"/>
                  </a:moveTo>
                  <a:cubicBezTo>
                    <a:pt x="2151973" y="0"/>
                    <a:pt x="2151973" y="0"/>
                    <a:pt x="2151973" y="0"/>
                  </a:cubicBezTo>
                  <a:cubicBezTo>
                    <a:pt x="2310262" y="0"/>
                    <a:pt x="2438400" y="128119"/>
                    <a:pt x="2438400" y="286384"/>
                  </a:cubicBezTo>
                  <a:lnTo>
                    <a:pt x="2438400" y="1484673"/>
                  </a:lnTo>
                  <a:cubicBezTo>
                    <a:pt x="2438400" y="1646706"/>
                    <a:pt x="2310262" y="1774825"/>
                    <a:pt x="2151973" y="1774825"/>
                  </a:cubicBezTo>
                  <a:cubicBezTo>
                    <a:pt x="290196" y="1774825"/>
                    <a:pt x="290196" y="1774825"/>
                    <a:pt x="290196" y="1774825"/>
                  </a:cubicBezTo>
                  <a:cubicBezTo>
                    <a:pt x="131907" y="1774825"/>
                    <a:pt x="0" y="1646706"/>
                    <a:pt x="0" y="1484673"/>
                  </a:cubicBezTo>
                  <a:cubicBezTo>
                    <a:pt x="0" y="286384"/>
                    <a:pt x="0" y="286384"/>
                    <a:pt x="0" y="286384"/>
                  </a:cubicBezTo>
                  <a:cubicBezTo>
                    <a:pt x="0" y="128119"/>
                    <a:pt x="131907" y="0"/>
                    <a:pt x="290196" y="0"/>
                  </a:cubicBezTo>
                  <a:close/>
                  <a:moveTo>
                    <a:pt x="471488" y="425450"/>
                  </a:moveTo>
                  <a:lnTo>
                    <a:pt x="471488" y="598488"/>
                  </a:lnTo>
                  <a:lnTo>
                    <a:pt x="1971676" y="598488"/>
                  </a:lnTo>
                  <a:lnTo>
                    <a:pt x="1971676" y="425450"/>
                  </a:lnTo>
                  <a:lnTo>
                    <a:pt x="471488" y="425450"/>
                  </a:lnTo>
                  <a:close/>
                  <a:moveTo>
                    <a:pt x="471488" y="801688"/>
                  </a:moveTo>
                  <a:lnTo>
                    <a:pt x="471488" y="971551"/>
                  </a:lnTo>
                  <a:lnTo>
                    <a:pt x="1971676" y="971551"/>
                  </a:lnTo>
                  <a:lnTo>
                    <a:pt x="1971676" y="801688"/>
                  </a:lnTo>
                  <a:lnTo>
                    <a:pt x="471488" y="801688"/>
                  </a:lnTo>
                  <a:close/>
                  <a:moveTo>
                    <a:pt x="471488" y="1174750"/>
                  </a:moveTo>
                  <a:lnTo>
                    <a:pt x="471488" y="1347788"/>
                  </a:lnTo>
                  <a:lnTo>
                    <a:pt x="1971676" y="1347788"/>
                  </a:lnTo>
                  <a:lnTo>
                    <a:pt x="1971676" y="1174750"/>
                  </a:lnTo>
                  <a:lnTo>
                    <a:pt x="471488" y="117475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>
                <a:solidFill>
                  <a:prstClr val="black"/>
                </a:solidFill>
              </a:endParaRPr>
            </a:p>
          </p:txBody>
        </p:sp>
      </p:grpSp>
      <p:sp>
        <p:nvSpPr>
          <p:cNvPr id="37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477135" y="2836959"/>
            <a:ext cx="33500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</a:t>
            </a:r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8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209314" y="1767774"/>
            <a:ext cx="34595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9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477135" y="4952306"/>
            <a:ext cx="33500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</a:t>
            </a:r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209314" y="3883121"/>
            <a:ext cx="34595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" name="椭圆 1"/>
          <p:cNvSpPr/>
          <p:nvPr/>
        </p:nvSpPr>
        <p:spPr>
          <a:xfrm>
            <a:off x="4937841" y="2190967"/>
            <a:ext cx="158895" cy="158895"/>
          </a:xfrm>
          <a:prstGeom prst="ellipse">
            <a:avLst/>
          </a:prstGeom>
          <a:solidFill>
            <a:srgbClr val="1847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椭圆 40"/>
          <p:cNvSpPr/>
          <p:nvPr/>
        </p:nvSpPr>
        <p:spPr>
          <a:xfrm>
            <a:off x="7049226" y="3229748"/>
            <a:ext cx="158895" cy="158895"/>
          </a:xfrm>
          <a:prstGeom prst="ellipse">
            <a:avLst/>
          </a:prstGeom>
          <a:solidFill>
            <a:srgbClr val="1847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椭圆 41"/>
          <p:cNvSpPr/>
          <p:nvPr/>
        </p:nvSpPr>
        <p:spPr>
          <a:xfrm>
            <a:off x="4937841" y="4334321"/>
            <a:ext cx="158895" cy="158895"/>
          </a:xfrm>
          <a:prstGeom prst="ellipse">
            <a:avLst/>
          </a:prstGeom>
          <a:solidFill>
            <a:srgbClr val="1847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椭圆 42"/>
          <p:cNvSpPr/>
          <p:nvPr/>
        </p:nvSpPr>
        <p:spPr>
          <a:xfrm>
            <a:off x="7049226" y="5373102"/>
            <a:ext cx="158895" cy="158895"/>
          </a:xfrm>
          <a:prstGeom prst="ellipse">
            <a:avLst/>
          </a:prstGeom>
          <a:solidFill>
            <a:srgbClr val="18478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3" presetClass="entr" presetSubtype="16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2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37" grpId="0"/>
      <p:bldP spid="38" grpId="0"/>
      <p:bldP spid="39" grpId="0"/>
      <p:bldP spid="40" grpId="0"/>
      <p:bldP spid="2" grpId="0" animBg="1"/>
      <p:bldP spid="41" grpId="0" animBg="1"/>
      <p:bldP spid="42" grpId="0" animBg="1"/>
      <p:bldP spid="4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8338136" y="1429600"/>
            <a:ext cx="3164514" cy="769442"/>
            <a:chOff x="8548025" y="1459078"/>
            <a:chExt cx="3164514" cy="769442"/>
          </a:xfrm>
          <a:effectLst/>
        </p:grpSpPr>
        <p:sp>
          <p:nvSpPr>
            <p:cNvPr id="11" name="矩形 10"/>
            <p:cNvSpPr/>
            <p:nvPr/>
          </p:nvSpPr>
          <p:spPr>
            <a:xfrm>
              <a:off x="8548025" y="1766855"/>
              <a:ext cx="31645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2" name="矩形 11"/>
            <p:cNvSpPr/>
            <p:nvPr/>
          </p:nvSpPr>
          <p:spPr>
            <a:xfrm>
              <a:off x="8548025" y="1459078"/>
              <a:ext cx="15107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8338136" y="2704162"/>
            <a:ext cx="3164514" cy="769442"/>
            <a:chOff x="8548025" y="1459078"/>
            <a:chExt cx="3164514" cy="769442"/>
          </a:xfrm>
          <a:effectLst/>
        </p:grpSpPr>
        <p:sp>
          <p:nvSpPr>
            <p:cNvPr id="14" name="矩形 13"/>
            <p:cNvSpPr/>
            <p:nvPr/>
          </p:nvSpPr>
          <p:spPr>
            <a:xfrm>
              <a:off x="8548025" y="1766855"/>
              <a:ext cx="31645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19" name="矩形 18"/>
            <p:cNvSpPr/>
            <p:nvPr/>
          </p:nvSpPr>
          <p:spPr>
            <a:xfrm>
              <a:off x="8548025" y="1459078"/>
              <a:ext cx="15107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8338136" y="3975878"/>
            <a:ext cx="3164514" cy="769442"/>
            <a:chOff x="8548025" y="1459078"/>
            <a:chExt cx="3164514" cy="769442"/>
          </a:xfrm>
          <a:effectLst/>
        </p:grpSpPr>
        <p:sp>
          <p:nvSpPr>
            <p:cNvPr id="21" name="矩形 20"/>
            <p:cNvSpPr/>
            <p:nvPr/>
          </p:nvSpPr>
          <p:spPr>
            <a:xfrm>
              <a:off x="8548025" y="1766855"/>
              <a:ext cx="31645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22" name="矩形 21"/>
            <p:cNvSpPr/>
            <p:nvPr/>
          </p:nvSpPr>
          <p:spPr>
            <a:xfrm>
              <a:off x="8548025" y="1459078"/>
              <a:ext cx="151071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grpSp>
        <p:nvGrpSpPr>
          <p:cNvPr id="23" name="组合 22"/>
          <p:cNvGrpSpPr/>
          <p:nvPr/>
        </p:nvGrpSpPr>
        <p:grpSpPr>
          <a:xfrm>
            <a:off x="8338136" y="5250440"/>
            <a:ext cx="3164514" cy="769442"/>
            <a:chOff x="8548025" y="1459078"/>
            <a:chExt cx="3164514" cy="769442"/>
          </a:xfrm>
          <a:effectLst/>
        </p:grpSpPr>
        <p:sp>
          <p:nvSpPr>
            <p:cNvPr id="28" name="矩形 27"/>
            <p:cNvSpPr/>
            <p:nvPr/>
          </p:nvSpPr>
          <p:spPr>
            <a:xfrm>
              <a:off x="8548025" y="1766855"/>
              <a:ext cx="316451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If you were a teardrop 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in my eye,  for fear of losing you</a:t>
              </a:r>
              <a:r>
                <a:rPr lang="zh-CN" altLang="en-US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，</a:t>
              </a:r>
              <a:r>
                <a:rPr lang="en-US" altLang="zh-CN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I  would never cry</a:t>
              </a:r>
              <a:endParaRPr lang="zh-CN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8548025" y="1459078"/>
              <a:ext cx="1605964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altLang="zh-CN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Dotum" panose="020B0600000101010101" pitchFamily="34" charset="-127"/>
                  <a:cs typeface="Segoe UI Semilight" panose="020B0402040204020203" pitchFamily="34" charset="0"/>
                </a:rPr>
                <a:t>Your title here</a:t>
              </a:r>
              <a:endParaRPr lang="zh-CN" altLang="en-US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endParaRPr>
            </a:p>
          </p:txBody>
        </p:sp>
      </p:grpSp>
      <p:sp>
        <p:nvSpPr>
          <p:cNvPr id="30" name="椭圆 29"/>
          <p:cNvSpPr/>
          <p:nvPr/>
        </p:nvSpPr>
        <p:spPr>
          <a:xfrm>
            <a:off x="7278531" y="1556937"/>
            <a:ext cx="688368" cy="688368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1" name="椭圆 30"/>
          <p:cNvSpPr/>
          <p:nvPr/>
        </p:nvSpPr>
        <p:spPr>
          <a:xfrm>
            <a:off x="7278531" y="2786246"/>
            <a:ext cx="688368" cy="688368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2" name="椭圆 31"/>
          <p:cNvSpPr/>
          <p:nvPr/>
        </p:nvSpPr>
        <p:spPr>
          <a:xfrm>
            <a:off x="7278531" y="4056952"/>
            <a:ext cx="688368" cy="688368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3" name="椭圆 32"/>
          <p:cNvSpPr/>
          <p:nvPr/>
        </p:nvSpPr>
        <p:spPr>
          <a:xfrm>
            <a:off x="7283270" y="5327658"/>
            <a:ext cx="688368" cy="688368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34" name="Rectangle 5"/>
          <p:cNvSpPr>
            <a:spLocks noChangeArrowheads="1"/>
          </p:cNvSpPr>
          <p:nvPr/>
        </p:nvSpPr>
        <p:spPr bwMode="auto">
          <a:xfrm>
            <a:off x="1385888" y="3725863"/>
            <a:ext cx="928687" cy="2168525"/>
          </a:xfrm>
          <a:prstGeom prst="rect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5" name="Rectangle 6"/>
          <p:cNvSpPr>
            <a:spLocks noChangeArrowheads="1"/>
          </p:cNvSpPr>
          <p:nvPr/>
        </p:nvSpPr>
        <p:spPr bwMode="auto">
          <a:xfrm>
            <a:off x="2525713" y="2892425"/>
            <a:ext cx="927100" cy="3001962"/>
          </a:xfrm>
          <a:prstGeom prst="rect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6" name="Rectangle 7"/>
          <p:cNvSpPr>
            <a:spLocks noChangeArrowheads="1"/>
          </p:cNvSpPr>
          <p:nvPr/>
        </p:nvSpPr>
        <p:spPr bwMode="auto">
          <a:xfrm>
            <a:off x="4802188" y="1573213"/>
            <a:ext cx="928687" cy="4321175"/>
          </a:xfrm>
          <a:prstGeom prst="rect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3663950" y="2195513"/>
            <a:ext cx="927100" cy="3698875"/>
          </a:xfrm>
          <a:prstGeom prst="rect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28575">
            <a:noFill/>
            <a:round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38" name="Oval 9"/>
          <p:cNvSpPr>
            <a:spLocks noChangeArrowheads="1"/>
          </p:cNvSpPr>
          <p:nvPr/>
        </p:nvSpPr>
        <p:spPr bwMode="auto">
          <a:xfrm>
            <a:off x="1547813" y="5549900"/>
            <a:ext cx="627062" cy="6254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39" name="组合 38"/>
          <p:cNvGrpSpPr/>
          <p:nvPr/>
        </p:nvGrpSpPr>
        <p:grpSpPr>
          <a:xfrm>
            <a:off x="1725613" y="5727700"/>
            <a:ext cx="268287" cy="269875"/>
            <a:chOff x="1725613" y="5727700"/>
            <a:chExt cx="268287" cy="269875"/>
          </a:xfrm>
          <a:solidFill>
            <a:srgbClr val="18478F"/>
          </a:solidFill>
          <a:effectLst/>
        </p:grpSpPr>
        <p:sp>
          <p:nvSpPr>
            <p:cNvPr id="40" name="Freeform 10"/>
            <p:cNvSpPr/>
            <p:nvPr/>
          </p:nvSpPr>
          <p:spPr bwMode="auto">
            <a:xfrm>
              <a:off x="1766888" y="5757863"/>
              <a:ext cx="31750" cy="31750"/>
            </a:xfrm>
            <a:custGeom>
              <a:avLst/>
              <a:gdLst>
                <a:gd name="T0" fmla="*/ 10 w 12"/>
                <a:gd name="T1" fmla="*/ 6 h 12"/>
                <a:gd name="T2" fmla="*/ 6 w 12"/>
                <a:gd name="T3" fmla="*/ 2 h 12"/>
                <a:gd name="T4" fmla="*/ 2 w 12"/>
                <a:gd name="T5" fmla="*/ 2 h 12"/>
                <a:gd name="T6" fmla="*/ 2 w 12"/>
                <a:gd name="T7" fmla="*/ 6 h 12"/>
                <a:gd name="T8" fmla="*/ 6 w 12"/>
                <a:gd name="T9" fmla="*/ 10 h 12"/>
                <a:gd name="T10" fmla="*/ 10 w 12"/>
                <a:gd name="T11" fmla="*/ 10 h 12"/>
                <a:gd name="T12" fmla="*/ 10 w 12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12">
                  <a:moveTo>
                    <a:pt x="10" y="6"/>
                  </a:moveTo>
                  <a:cubicBezTo>
                    <a:pt x="6" y="2"/>
                    <a:pt x="6" y="2"/>
                    <a:pt x="6" y="2"/>
                  </a:cubicBezTo>
                  <a:cubicBezTo>
                    <a:pt x="5" y="0"/>
                    <a:pt x="3" y="0"/>
                    <a:pt x="2" y="2"/>
                  </a:cubicBezTo>
                  <a:cubicBezTo>
                    <a:pt x="0" y="3"/>
                    <a:pt x="0" y="5"/>
                    <a:pt x="2" y="6"/>
                  </a:cubicBezTo>
                  <a:cubicBezTo>
                    <a:pt x="6" y="10"/>
                    <a:pt x="6" y="10"/>
                    <a:pt x="6" y="10"/>
                  </a:cubicBezTo>
                  <a:cubicBezTo>
                    <a:pt x="7" y="12"/>
                    <a:pt x="9" y="12"/>
                    <a:pt x="10" y="10"/>
                  </a:cubicBezTo>
                  <a:cubicBezTo>
                    <a:pt x="12" y="9"/>
                    <a:pt x="12" y="7"/>
                    <a:pt x="10" y="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1" name="Freeform 11"/>
            <p:cNvSpPr/>
            <p:nvPr/>
          </p:nvSpPr>
          <p:spPr bwMode="auto">
            <a:xfrm>
              <a:off x="1725613" y="5846763"/>
              <a:ext cx="33337" cy="15875"/>
            </a:xfrm>
            <a:custGeom>
              <a:avLst/>
              <a:gdLst>
                <a:gd name="T0" fmla="*/ 9 w 12"/>
                <a:gd name="T1" fmla="*/ 0 h 6"/>
                <a:gd name="T2" fmla="*/ 3 w 12"/>
                <a:gd name="T3" fmla="*/ 0 h 6"/>
                <a:gd name="T4" fmla="*/ 0 w 12"/>
                <a:gd name="T5" fmla="*/ 3 h 6"/>
                <a:gd name="T6" fmla="*/ 3 w 12"/>
                <a:gd name="T7" fmla="*/ 6 h 6"/>
                <a:gd name="T8" fmla="*/ 9 w 12"/>
                <a:gd name="T9" fmla="*/ 6 h 6"/>
                <a:gd name="T10" fmla="*/ 12 w 12"/>
                <a:gd name="T11" fmla="*/ 3 h 6"/>
                <a:gd name="T12" fmla="*/ 9 w 12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6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1" y="6"/>
                    <a:pt x="12" y="5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2" name="Freeform 12"/>
            <p:cNvSpPr/>
            <p:nvPr/>
          </p:nvSpPr>
          <p:spPr bwMode="auto">
            <a:xfrm>
              <a:off x="1960563" y="5862638"/>
              <a:ext cx="33337" cy="15875"/>
            </a:xfrm>
            <a:custGeom>
              <a:avLst/>
              <a:gdLst>
                <a:gd name="T0" fmla="*/ 9 w 12"/>
                <a:gd name="T1" fmla="*/ 0 h 6"/>
                <a:gd name="T2" fmla="*/ 3 w 12"/>
                <a:gd name="T3" fmla="*/ 0 h 6"/>
                <a:gd name="T4" fmla="*/ 0 w 12"/>
                <a:gd name="T5" fmla="*/ 3 h 6"/>
                <a:gd name="T6" fmla="*/ 3 w 12"/>
                <a:gd name="T7" fmla="*/ 6 h 6"/>
                <a:gd name="T8" fmla="*/ 9 w 12"/>
                <a:gd name="T9" fmla="*/ 6 h 6"/>
                <a:gd name="T10" fmla="*/ 12 w 12"/>
                <a:gd name="T11" fmla="*/ 3 h 6"/>
                <a:gd name="T12" fmla="*/ 9 w 12"/>
                <a:gd name="T13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" h="6">
                  <a:moveTo>
                    <a:pt x="9" y="0"/>
                  </a:moveTo>
                  <a:cubicBezTo>
                    <a:pt x="3" y="0"/>
                    <a:pt x="3" y="0"/>
                    <a:pt x="3" y="0"/>
                  </a:cubicBezTo>
                  <a:cubicBezTo>
                    <a:pt x="1" y="0"/>
                    <a:pt x="0" y="1"/>
                    <a:pt x="0" y="3"/>
                  </a:cubicBezTo>
                  <a:cubicBezTo>
                    <a:pt x="0" y="5"/>
                    <a:pt x="1" y="6"/>
                    <a:pt x="3" y="6"/>
                  </a:cubicBezTo>
                  <a:cubicBezTo>
                    <a:pt x="9" y="6"/>
                    <a:pt x="9" y="6"/>
                    <a:pt x="9" y="6"/>
                  </a:cubicBezTo>
                  <a:cubicBezTo>
                    <a:pt x="11" y="6"/>
                    <a:pt x="12" y="5"/>
                    <a:pt x="12" y="3"/>
                  </a:cubicBezTo>
                  <a:cubicBezTo>
                    <a:pt x="12" y="1"/>
                    <a:pt x="11" y="0"/>
                    <a:pt x="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3" name="Freeform 13"/>
            <p:cNvSpPr/>
            <p:nvPr/>
          </p:nvSpPr>
          <p:spPr bwMode="auto">
            <a:xfrm>
              <a:off x="1933575" y="5770563"/>
              <a:ext cx="30162" cy="30162"/>
            </a:xfrm>
            <a:custGeom>
              <a:avLst/>
              <a:gdLst>
                <a:gd name="T0" fmla="*/ 10 w 11"/>
                <a:gd name="T1" fmla="*/ 1 h 11"/>
                <a:gd name="T2" fmla="*/ 5 w 11"/>
                <a:gd name="T3" fmla="*/ 1 h 11"/>
                <a:gd name="T4" fmla="*/ 1 w 11"/>
                <a:gd name="T5" fmla="*/ 5 h 11"/>
                <a:gd name="T6" fmla="*/ 1 w 11"/>
                <a:gd name="T7" fmla="*/ 10 h 11"/>
                <a:gd name="T8" fmla="*/ 5 w 11"/>
                <a:gd name="T9" fmla="*/ 10 h 11"/>
                <a:gd name="T10" fmla="*/ 10 w 11"/>
                <a:gd name="T11" fmla="*/ 5 h 11"/>
                <a:gd name="T12" fmla="*/ 10 w 11"/>
                <a:gd name="T13" fmla="*/ 1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" h="11">
                  <a:moveTo>
                    <a:pt x="10" y="1"/>
                  </a:moveTo>
                  <a:cubicBezTo>
                    <a:pt x="9" y="0"/>
                    <a:pt x="7" y="0"/>
                    <a:pt x="5" y="1"/>
                  </a:cubicBezTo>
                  <a:cubicBezTo>
                    <a:pt x="1" y="5"/>
                    <a:pt x="1" y="5"/>
                    <a:pt x="1" y="5"/>
                  </a:cubicBezTo>
                  <a:cubicBezTo>
                    <a:pt x="0" y="7"/>
                    <a:pt x="0" y="9"/>
                    <a:pt x="1" y="10"/>
                  </a:cubicBezTo>
                  <a:cubicBezTo>
                    <a:pt x="2" y="11"/>
                    <a:pt x="4" y="11"/>
                    <a:pt x="5" y="10"/>
                  </a:cubicBezTo>
                  <a:cubicBezTo>
                    <a:pt x="10" y="5"/>
                    <a:pt x="10" y="5"/>
                    <a:pt x="10" y="5"/>
                  </a:cubicBezTo>
                  <a:cubicBezTo>
                    <a:pt x="11" y="4"/>
                    <a:pt x="11" y="2"/>
                    <a:pt x="10" y="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4" name="Freeform 14"/>
            <p:cNvSpPr/>
            <p:nvPr/>
          </p:nvSpPr>
          <p:spPr bwMode="auto">
            <a:xfrm>
              <a:off x="1860550" y="5727700"/>
              <a:ext cx="17462" cy="34925"/>
            </a:xfrm>
            <a:custGeom>
              <a:avLst/>
              <a:gdLst>
                <a:gd name="T0" fmla="*/ 3 w 6"/>
                <a:gd name="T1" fmla="*/ 13 h 13"/>
                <a:gd name="T2" fmla="*/ 5 w 6"/>
                <a:gd name="T3" fmla="*/ 12 h 13"/>
                <a:gd name="T4" fmla="*/ 6 w 6"/>
                <a:gd name="T5" fmla="*/ 10 h 13"/>
                <a:gd name="T6" fmla="*/ 6 w 6"/>
                <a:gd name="T7" fmla="*/ 3 h 13"/>
                <a:gd name="T8" fmla="*/ 3 w 6"/>
                <a:gd name="T9" fmla="*/ 0 h 13"/>
                <a:gd name="T10" fmla="*/ 0 w 6"/>
                <a:gd name="T11" fmla="*/ 2 h 13"/>
                <a:gd name="T12" fmla="*/ 0 w 6"/>
                <a:gd name="T13" fmla="*/ 3 h 13"/>
                <a:gd name="T14" fmla="*/ 0 w 6"/>
                <a:gd name="T15" fmla="*/ 10 h 13"/>
                <a:gd name="T16" fmla="*/ 3 w 6"/>
                <a:gd name="T17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3">
                  <a:moveTo>
                    <a:pt x="3" y="13"/>
                  </a:moveTo>
                  <a:cubicBezTo>
                    <a:pt x="3" y="13"/>
                    <a:pt x="4" y="12"/>
                    <a:pt x="5" y="12"/>
                  </a:cubicBezTo>
                  <a:cubicBezTo>
                    <a:pt x="5" y="11"/>
                    <a:pt x="6" y="11"/>
                    <a:pt x="6" y="10"/>
                  </a:cubicBezTo>
                  <a:cubicBezTo>
                    <a:pt x="6" y="3"/>
                    <a:pt x="6" y="3"/>
                    <a:pt x="6" y="3"/>
                  </a:cubicBezTo>
                  <a:cubicBezTo>
                    <a:pt x="6" y="2"/>
                    <a:pt x="4" y="0"/>
                    <a:pt x="3" y="0"/>
                  </a:cubicBezTo>
                  <a:cubicBezTo>
                    <a:pt x="1" y="0"/>
                    <a:pt x="0" y="1"/>
                    <a:pt x="0" y="2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1"/>
                    <a:pt x="1" y="13"/>
                    <a:pt x="3" y="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5" name="Freeform 15"/>
            <p:cNvSpPr/>
            <p:nvPr/>
          </p:nvSpPr>
          <p:spPr bwMode="auto">
            <a:xfrm>
              <a:off x="1793875" y="5794375"/>
              <a:ext cx="131762" cy="152400"/>
            </a:xfrm>
            <a:custGeom>
              <a:avLst/>
              <a:gdLst>
                <a:gd name="T0" fmla="*/ 25 w 49"/>
                <a:gd name="T1" fmla="*/ 0 h 56"/>
                <a:gd name="T2" fmla="*/ 0 w 49"/>
                <a:gd name="T3" fmla="*/ 25 h 56"/>
                <a:gd name="T4" fmla="*/ 12 w 49"/>
                <a:gd name="T5" fmla="*/ 46 h 56"/>
                <a:gd name="T6" fmla="*/ 12 w 49"/>
                <a:gd name="T7" fmla="*/ 56 h 56"/>
                <a:gd name="T8" fmla="*/ 37 w 49"/>
                <a:gd name="T9" fmla="*/ 56 h 56"/>
                <a:gd name="T10" fmla="*/ 37 w 49"/>
                <a:gd name="T11" fmla="*/ 46 h 56"/>
                <a:gd name="T12" fmla="*/ 49 w 49"/>
                <a:gd name="T13" fmla="*/ 25 h 56"/>
                <a:gd name="T14" fmla="*/ 25 w 49"/>
                <a:gd name="T15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56">
                  <a:moveTo>
                    <a:pt x="25" y="0"/>
                  </a:moveTo>
                  <a:cubicBezTo>
                    <a:pt x="11" y="0"/>
                    <a:pt x="0" y="11"/>
                    <a:pt x="0" y="25"/>
                  </a:cubicBezTo>
                  <a:cubicBezTo>
                    <a:pt x="0" y="34"/>
                    <a:pt x="5" y="42"/>
                    <a:pt x="12" y="46"/>
                  </a:cubicBezTo>
                  <a:cubicBezTo>
                    <a:pt x="12" y="56"/>
                    <a:pt x="12" y="56"/>
                    <a:pt x="12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7" y="46"/>
                    <a:pt x="37" y="46"/>
                    <a:pt x="37" y="46"/>
                  </a:cubicBezTo>
                  <a:cubicBezTo>
                    <a:pt x="44" y="42"/>
                    <a:pt x="49" y="34"/>
                    <a:pt x="49" y="25"/>
                  </a:cubicBezTo>
                  <a:cubicBezTo>
                    <a:pt x="49" y="11"/>
                    <a:pt x="38" y="0"/>
                    <a:pt x="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46" name="Freeform 16"/>
            <p:cNvSpPr/>
            <p:nvPr/>
          </p:nvSpPr>
          <p:spPr bwMode="auto">
            <a:xfrm>
              <a:off x="1825625" y="5962650"/>
              <a:ext cx="68262" cy="34925"/>
            </a:xfrm>
            <a:custGeom>
              <a:avLst/>
              <a:gdLst>
                <a:gd name="T0" fmla="*/ 0 w 25"/>
                <a:gd name="T1" fmla="*/ 6 h 13"/>
                <a:gd name="T2" fmla="*/ 7 w 25"/>
                <a:gd name="T3" fmla="*/ 6 h 13"/>
                <a:gd name="T4" fmla="*/ 6 w 25"/>
                <a:gd name="T5" fmla="*/ 7 h 13"/>
                <a:gd name="T6" fmla="*/ 13 w 25"/>
                <a:gd name="T7" fmla="*/ 13 h 13"/>
                <a:gd name="T8" fmla="*/ 19 w 25"/>
                <a:gd name="T9" fmla="*/ 7 h 13"/>
                <a:gd name="T10" fmla="*/ 19 w 25"/>
                <a:gd name="T11" fmla="*/ 6 h 13"/>
                <a:gd name="T12" fmla="*/ 25 w 25"/>
                <a:gd name="T13" fmla="*/ 6 h 13"/>
                <a:gd name="T14" fmla="*/ 25 w 25"/>
                <a:gd name="T15" fmla="*/ 0 h 13"/>
                <a:gd name="T16" fmla="*/ 0 w 25"/>
                <a:gd name="T17" fmla="*/ 0 h 13"/>
                <a:gd name="T18" fmla="*/ 0 w 25"/>
                <a:gd name="T1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" h="13">
                  <a:moveTo>
                    <a:pt x="0" y="6"/>
                  </a:moveTo>
                  <a:cubicBezTo>
                    <a:pt x="7" y="6"/>
                    <a:pt x="7" y="6"/>
                    <a:pt x="7" y="6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10"/>
                    <a:pt x="9" y="13"/>
                    <a:pt x="13" y="13"/>
                  </a:cubicBezTo>
                  <a:cubicBezTo>
                    <a:pt x="16" y="13"/>
                    <a:pt x="19" y="10"/>
                    <a:pt x="19" y="7"/>
                  </a:cubicBezTo>
                  <a:cubicBezTo>
                    <a:pt x="19" y="6"/>
                    <a:pt x="19" y="6"/>
                    <a:pt x="19" y="6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0" y="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47" name="Oval 17"/>
          <p:cNvSpPr>
            <a:spLocks noChangeArrowheads="1"/>
          </p:cNvSpPr>
          <p:nvPr/>
        </p:nvSpPr>
        <p:spPr bwMode="auto">
          <a:xfrm>
            <a:off x="2684463" y="5549900"/>
            <a:ext cx="625475" cy="6254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48" name="Freeform 18"/>
          <p:cNvSpPr/>
          <p:nvPr/>
        </p:nvSpPr>
        <p:spPr bwMode="auto">
          <a:xfrm>
            <a:off x="2881313" y="5770563"/>
            <a:ext cx="228600" cy="211137"/>
          </a:xfrm>
          <a:custGeom>
            <a:avLst/>
            <a:gdLst>
              <a:gd name="T0" fmla="*/ 63 w 85"/>
              <a:gd name="T1" fmla="*/ 4 h 78"/>
              <a:gd name="T2" fmla="*/ 35 w 85"/>
              <a:gd name="T3" fmla="*/ 6 h 78"/>
              <a:gd name="T4" fmla="*/ 6 w 85"/>
              <a:gd name="T5" fmla="*/ 11 h 78"/>
              <a:gd name="T6" fmla="*/ 2 w 85"/>
              <a:gd name="T7" fmla="*/ 11 h 78"/>
              <a:gd name="T8" fmla="*/ 1 w 85"/>
              <a:gd name="T9" fmla="*/ 16 h 78"/>
              <a:gd name="T10" fmla="*/ 38 w 85"/>
              <a:gd name="T11" fmla="*/ 76 h 78"/>
              <a:gd name="T12" fmla="*/ 42 w 85"/>
              <a:gd name="T13" fmla="*/ 78 h 78"/>
              <a:gd name="T14" fmla="*/ 43 w 85"/>
              <a:gd name="T15" fmla="*/ 77 h 78"/>
              <a:gd name="T16" fmla="*/ 45 w 85"/>
              <a:gd name="T17" fmla="*/ 72 h 78"/>
              <a:gd name="T18" fmla="*/ 28 w 85"/>
              <a:gd name="T19" fmla="*/ 45 h 78"/>
              <a:gd name="T20" fmla="*/ 57 w 85"/>
              <a:gd name="T21" fmla="*/ 40 h 78"/>
              <a:gd name="T22" fmla="*/ 85 w 85"/>
              <a:gd name="T23" fmla="*/ 39 h 78"/>
              <a:gd name="T24" fmla="*/ 63 w 85"/>
              <a:gd name="T25" fmla="*/ 4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85" h="78">
                <a:moveTo>
                  <a:pt x="63" y="4"/>
                </a:moveTo>
                <a:cubicBezTo>
                  <a:pt x="63" y="4"/>
                  <a:pt x="49" y="11"/>
                  <a:pt x="35" y="6"/>
                </a:cubicBezTo>
                <a:cubicBezTo>
                  <a:pt x="20" y="0"/>
                  <a:pt x="13" y="3"/>
                  <a:pt x="6" y="11"/>
                </a:cubicBezTo>
                <a:cubicBezTo>
                  <a:pt x="5" y="10"/>
                  <a:pt x="4" y="10"/>
                  <a:pt x="2" y="11"/>
                </a:cubicBezTo>
                <a:cubicBezTo>
                  <a:pt x="1" y="12"/>
                  <a:pt x="0" y="14"/>
                  <a:pt x="1" y="16"/>
                </a:cubicBezTo>
                <a:cubicBezTo>
                  <a:pt x="38" y="76"/>
                  <a:pt x="38" y="76"/>
                  <a:pt x="38" y="76"/>
                </a:cubicBezTo>
                <a:cubicBezTo>
                  <a:pt x="39" y="77"/>
                  <a:pt x="40" y="78"/>
                  <a:pt x="42" y="78"/>
                </a:cubicBezTo>
                <a:cubicBezTo>
                  <a:pt x="42" y="78"/>
                  <a:pt x="43" y="77"/>
                  <a:pt x="43" y="77"/>
                </a:cubicBezTo>
                <a:cubicBezTo>
                  <a:pt x="45" y="76"/>
                  <a:pt x="46" y="74"/>
                  <a:pt x="45" y="72"/>
                </a:cubicBezTo>
                <a:cubicBezTo>
                  <a:pt x="28" y="45"/>
                  <a:pt x="28" y="45"/>
                  <a:pt x="28" y="45"/>
                </a:cubicBezTo>
                <a:cubicBezTo>
                  <a:pt x="35" y="37"/>
                  <a:pt x="41" y="35"/>
                  <a:pt x="57" y="40"/>
                </a:cubicBezTo>
                <a:cubicBezTo>
                  <a:pt x="71" y="45"/>
                  <a:pt x="85" y="39"/>
                  <a:pt x="85" y="39"/>
                </a:cubicBezTo>
                <a:lnTo>
                  <a:pt x="63" y="4"/>
                </a:lnTo>
                <a:close/>
              </a:path>
            </a:pathLst>
          </a:custGeom>
          <a:solidFill>
            <a:srgbClr val="18478F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49" name="Oval 19"/>
          <p:cNvSpPr>
            <a:spLocks noChangeArrowheads="1"/>
          </p:cNvSpPr>
          <p:nvPr/>
        </p:nvSpPr>
        <p:spPr bwMode="auto">
          <a:xfrm>
            <a:off x="3819525" y="5549900"/>
            <a:ext cx="627062" cy="6254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50" name="Freeform 20"/>
          <p:cNvSpPr/>
          <p:nvPr/>
        </p:nvSpPr>
        <p:spPr bwMode="auto">
          <a:xfrm>
            <a:off x="4000500" y="5735638"/>
            <a:ext cx="266700" cy="242887"/>
          </a:xfrm>
          <a:custGeom>
            <a:avLst/>
            <a:gdLst>
              <a:gd name="T0" fmla="*/ 82 w 168"/>
              <a:gd name="T1" fmla="*/ 0 h 153"/>
              <a:gd name="T2" fmla="*/ 106 w 168"/>
              <a:gd name="T3" fmla="*/ 59 h 153"/>
              <a:gd name="T4" fmla="*/ 168 w 168"/>
              <a:gd name="T5" fmla="*/ 59 h 153"/>
              <a:gd name="T6" fmla="*/ 114 w 168"/>
              <a:gd name="T7" fmla="*/ 95 h 153"/>
              <a:gd name="T8" fmla="*/ 136 w 168"/>
              <a:gd name="T9" fmla="*/ 153 h 153"/>
              <a:gd name="T10" fmla="*/ 82 w 168"/>
              <a:gd name="T11" fmla="*/ 119 h 153"/>
              <a:gd name="T12" fmla="*/ 33 w 168"/>
              <a:gd name="T13" fmla="*/ 153 h 153"/>
              <a:gd name="T14" fmla="*/ 49 w 168"/>
              <a:gd name="T15" fmla="*/ 95 h 153"/>
              <a:gd name="T16" fmla="*/ 0 w 168"/>
              <a:gd name="T17" fmla="*/ 59 h 153"/>
              <a:gd name="T18" fmla="*/ 63 w 168"/>
              <a:gd name="T19" fmla="*/ 59 h 153"/>
              <a:gd name="T20" fmla="*/ 82 w 168"/>
              <a:gd name="T21" fmla="*/ 0 h 1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8" h="153">
                <a:moveTo>
                  <a:pt x="82" y="0"/>
                </a:moveTo>
                <a:lnTo>
                  <a:pt x="106" y="59"/>
                </a:lnTo>
                <a:lnTo>
                  <a:pt x="168" y="59"/>
                </a:lnTo>
                <a:lnTo>
                  <a:pt x="114" y="95"/>
                </a:lnTo>
                <a:lnTo>
                  <a:pt x="136" y="153"/>
                </a:lnTo>
                <a:lnTo>
                  <a:pt x="82" y="119"/>
                </a:lnTo>
                <a:lnTo>
                  <a:pt x="33" y="153"/>
                </a:lnTo>
                <a:lnTo>
                  <a:pt x="49" y="95"/>
                </a:lnTo>
                <a:lnTo>
                  <a:pt x="0" y="59"/>
                </a:lnTo>
                <a:lnTo>
                  <a:pt x="63" y="59"/>
                </a:lnTo>
                <a:lnTo>
                  <a:pt x="82" y="0"/>
                </a:lnTo>
                <a:close/>
              </a:path>
            </a:pathLst>
          </a:custGeom>
          <a:solidFill>
            <a:srgbClr val="18478F"/>
          </a:solidFill>
          <a:ln>
            <a:noFill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51" name="Oval 21"/>
          <p:cNvSpPr>
            <a:spLocks noChangeArrowheads="1"/>
          </p:cNvSpPr>
          <p:nvPr/>
        </p:nvSpPr>
        <p:spPr bwMode="auto">
          <a:xfrm>
            <a:off x="4956175" y="5549900"/>
            <a:ext cx="625475" cy="625475"/>
          </a:xfrm>
          <a:prstGeom prst="ellipse">
            <a:avLst/>
          </a:pr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52" name="组合 51"/>
          <p:cNvGrpSpPr/>
          <p:nvPr/>
        </p:nvGrpSpPr>
        <p:grpSpPr>
          <a:xfrm>
            <a:off x="5153025" y="5711825"/>
            <a:ext cx="231775" cy="231775"/>
            <a:chOff x="5153025" y="5711825"/>
            <a:chExt cx="231775" cy="231775"/>
          </a:xfrm>
          <a:solidFill>
            <a:srgbClr val="18478F"/>
          </a:solidFill>
          <a:effectLst/>
        </p:grpSpPr>
        <p:sp>
          <p:nvSpPr>
            <p:cNvPr id="53" name="Freeform 22"/>
            <p:cNvSpPr>
              <a:spLocks noEditPoints="1"/>
            </p:cNvSpPr>
            <p:nvPr/>
          </p:nvSpPr>
          <p:spPr bwMode="auto">
            <a:xfrm>
              <a:off x="5214938" y="5711825"/>
              <a:ext cx="169862" cy="169862"/>
            </a:xfrm>
            <a:custGeom>
              <a:avLst/>
              <a:gdLst>
                <a:gd name="T0" fmla="*/ 44 w 63"/>
                <a:gd name="T1" fmla="*/ 7 h 63"/>
                <a:gd name="T2" fmla="*/ 26 w 63"/>
                <a:gd name="T3" fmla="*/ 18 h 63"/>
                <a:gd name="T4" fmla="*/ 2 w 63"/>
                <a:gd name="T5" fmla="*/ 41 h 63"/>
                <a:gd name="T6" fmla="*/ 2 w 63"/>
                <a:gd name="T7" fmla="*/ 49 h 63"/>
                <a:gd name="T8" fmla="*/ 14 w 63"/>
                <a:gd name="T9" fmla="*/ 61 h 63"/>
                <a:gd name="T10" fmla="*/ 22 w 63"/>
                <a:gd name="T11" fmla="*/ 61 h 63"/>
                <a:gd name="T12" fmla="*/ 45 w 63"/>
                <a:gd name="T13" fmla="*/ 37 h 63"/>
                <a:gd name="T14" fmla="*/ 56 w 63"/>
                <a:gd name="T15" fmla="*/ 19 h 63"/>
                <a:gd name="T16" fmla="*/ 63 w 63"/>
                <a:gd name="T17" fmla="*/ 0 h 63"/>
                <a:gd name="T18" fmla="*/ 44 w 63"/>
                <a:gd name="T19" fmla="*/ 7 h 63"/>
                <a:gd name="T20" fmla="*/ 43 w 63"/>
                <a:gd name="T21" fmla="*/ 31 h 63"/>
                <a:gd name="T22" fmla="*/ 32 w 63"/>
                <a:gd name="T23" fmla="*/ 31 h 63"/>
                <a:gd name="T24" fmla="*/ 32 w 63"/>
                <a:gd name="T25" fmla="*/ 20 h 63"/>
                <a:gd name="T26" fmla="*/ 43 w 63"/>
                <a:gd name="T27" fmla="*/ 20 h 63"/>
                <a:gd name="T28" fmla="*/ 43 w 63"/>
                <a:gd name="T29" fmla="*/ 3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3" h="63">
                  <a:moveTo>
                    <a:pt x="44" y="7"/>
                  </a:moveTo>
                  <a:cubicBezTo>
                    <a:pt x="38" y="9"/>
                    <a:pt x="30" y="14"/>
                    <a:pt x="26" y="18"/>
                  </a:cubicBezTo>
                  <a:cubicBezTo>
                    <a:pt x="2" y="41"/>
                    <a:pt x="2" y="41"/>
                    <a:pt x="2" y="41"/>
                  </a:cubicBezTo>
                  <a:cubicBezTo>
                    <a:pt x="0" y="43"/>
                    <a:pt x="0" y="47"/>
                    <a:pt x="2" y="49"/>
                  </a:cubicBezTo>
                  <a:cubicBezTo>
                    <a:pt x="14" y="61"/>
                    <a:pt x="14" y="61"/>
                    <a:pt x="14" y="61"/>
                  </a:cubicBezTo>
                  <a:cubicBezTo>
                    <a:pt x="16" y="63"/>
                    <a:pt x="20" y="63"/>
                    <a:pt x="22" y="61"/>
                  </a:cubicBezTo>
                  <a:cubicBezTo>
                    <a:pt x="45" y="37"/>
                    <a:pt x="45" y="37"/>
                    <a:pt x="45" y="37"/>
                  </a:cubicBezTo>
                  <a:cubicBezTo>
                    <a:pt x="49" y="33"/>
                    <a:pt x="55" y="25"/>
                    <a:pt x="56" y="19"/>
                  </a:cubicBezTo>
                  <a:cubicBezTo>
                    <a:pt x="63" y="0"/>
                    <a:pt x="63" y="0"/>
                    <a:pt x="63" y="0"/>
                  </a:cubicBezTo>
                  <a:lnTo>
                    <a:pt x="44" y="7"/>
                  </a:lnTo>
                  <a:close/>
                  <a:moveTo>
                    <a:pt x="43" y="31"/>
                  </a:moveTo>
                  <a:cubicBezTo>
                    <a:pt x="40" y="35"/>
                    <a:pt x="35" y="35"/>
                    <a:pt x="32" y="31"/>
                  </a:cubicBezTo>
                  <a:cubicBezTo>
                    <a:pt x="28" y="28"/>
                    <a:pt x="28" y="23"/>
                    <a:pt x="32" y="20"/>
                  </a:cubicBezTo>
                  <a:cubicBezTo>
                    <a:pt x="35" y="17"/>
                    <a:pt x="40" y="17"/>
                    <a:pt x="43" y="20"/>
                  </a:cubicBezTo>
                  <a:cubicBezTo>
                    <a:pt x="47" y="23"/>
                    <a:pt x="47" y="28"/>
                    <a:pt x="43" y="3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4" name="Freeform 23"/>
            <p:cNvSpPr/>
            <p:nvPr/>
          </p:nvSpPr>
          <p:spPr bwMode="auto">
            <a:xfrm>
              <a:off x="5153025" y="5778500"/>
              <a:ext cx="77787" cy="69850"/>
            </a:xfrm>
            <a:custGeom>
              <a:avLst/>
              <a:gdLst>
                <a:gd name="T0" fmla="*/ 10 w 29"/>
                <a:gd name="T1" fmla="*/ 24 h 26"/>
                <a:gd name="T2" fmla="*/ 29 w 29"/>
                <a:gd name="T3" fmla="*/ 5 h 26"/>
                <a:gd name="T4" fmla="*/ 14 w 29"/>
                <a:gd name="T5" fmla="*/ 5 h 26"/>
                <a:gd name="T6" fmla="*/ 2 w 29"/>
                <a:gd name="T7" fmla="*/ 16 h 26"/>
                <a:gd name="T8" fmla="*/ 2 w 29"/>
                <a:gd name="T9" fmla="*/ 24 h 26"/>
                <a:gd name="T10" fmla="*/ 10 w 29"/>
                <a:gd name="T11" fmla="*/ 24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9" h="26">
                  <a:moveTo>
                    <a:pt x="10" y="24"/>
                  </a:moveTo>
                  <a:cubicBezTo>
                    <a:pt x="29" y="5"/>
                    <a:pt x="29" y="5"/>
                    <a:pt x="29" y="5"/>
                  </a:cubicBezTo>
                  <a:cubicBezTo>
                    <a:pt x="25" y="0"/>
                    <a:pt x="18" y="0"/>
                    <a:pt x="14" y="5"/>
                  </a:cubicBezTo>
                  <a:cubicBezTo>
                    <a:pt x="2" y="16"/>
                    <a:pt x="2" y="16"/>
                    <a:pt x="2" y="16"/>
                  </a:cubicBezTo>
                  <a:cubicBezTo>
                    <a:pt x="0" y="18"/>
                    <a:pt x="0" y="22"/>
                    <a:pt x="2" y="24"/>
                  </a:cubicBezTo>
                  <a:cubicBezTo>
                    <a:pt x="4" y="26"/>
                    <a:pt x="8" y="26"/>
                    <a:pt x="10" y="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5" name="Freeform 24"/>
            <p:cNvSpPr/>
            <p:nvPr/>
          </p:nvSpPr>
          <p:spPr bwMode="auto">
            <a:xfrm>
              <a:off x="5246688" y="5865813"/>
              <a:ext cx="71437" cy="77787"/>
            </a:xfrm>
            <a:custGeom>
              <a:avLst/>
              <a:gdLst>
                <a:gd name="T0" fmla="*/ 2 w 26"/>
                <a:gd name="T1" fmla="*/ 19 h 29"/>
                <a:gd name="T2" fmla="*/ 2 w 26"/>
                <a:gd name="T3" fmla="*/ 27 h 29"/>
                <a:gd name="T4" fmla="*/ 10 w 26"/>
                <a:gd name="T5" fmla="*/ 27 h 29"/>
                <a:gd name="T6" fmla="*/ 22 w 26"/>
                <a:gd name="T7" fmla="*/ 15 h 29"/>
                <a:gd name="T8" fmla="*/ 22 w 26"/>
                <a:gd name="T9" fmla="*/ 0 h 29"/>
                <a:gd name="T10" fmla="*/ 2 w 26"/>
                <a:gd name="T11" fmla="*/ 1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6" h="29">
                  <a:moveTo>
                    <a:pt x="2" y="19"/>
                  </a:moveTo>
                  <a:cubicBezTo>
                    <a:pt x="0" y="21"/>
                    <a:pt x="0" y="25"/>
                    <a:pt x="2" y="27"/>
                  </a:cubicBezTo>
                  <a:cubicBezTo>
                    <a:pt x="4" y="29"/>
                    <a:pt x="8" y="29"/>
                    <a:pt x="10" y="27"/>
                  </a:cubicBezTo>
                  <a:cubicBezTo>
                    <a:pt x="22" y="15"/>
                    <a:pt x="22" y="15"/>
                    <a:pt x="22" y="15"/>
                  </a:cubicBezTo>
                  <a:cubicBezTo>
                    <a:pt x="26" y="11"/>
                    <a:pt x="26" y="4"/>
                    <a:pt x="22" y="0"/>
                  </a:cubicBezTo>
                  <a:lnTo>
                    <a:pt x="2" y="1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6" name="Freeform 25"/>
            <p:cNvSpPr/>
            <p:nvPr/>
          </p:nvSpPr>
          <p:spPr bwMode="auto">
            <a:xfrm>
              <a:off x="5214938" y="5843588"/>
              <a:ext cx="38100" cy="38100"/>
            </a:xfrm>
            <a:custGeom>
              <a:avLst/>
              <a:gdLst>
                <a:gd name="T0" fmla="*/ 1 w 14"/>
                <a:gd name="T1" fmla="*/ 2 h 14"/>
                <a:gd name="T2" fmla="*/ 1 w 14"/>
                <a:gd name="T3" fmla="*/ 6 h 14"/>
                <a:gd name="T4" fmla="*/ 9 w 14"/>
                <a:gd name="T5" fmla="*/ 13 h 14"/>
                <a:gd name="T6" fmla="*/ 12 w 14"/>
                <a:gd name="T7" fmla="*/ 13 h 14"/>
                <a:gd name="T8" fmla="*/ 14 w 14"/>
                <a:gd name="T9" fmla="*/ 11 h 14"/>
                <a:gd name="T10" fmla="*/ 3 w 14"/>
                <a:gd name="T11" fmla="*/ 0 h 14"/>
                <a:gd name="T12" fmla="*/ 1 w 14"/>
                <a:gd name="T13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4">
                  <a:moveTo>
                    <a:pt x="1" y="2"/>
                  </a:moveTo>
                  <a:cubicBezTo>
                    <a:pt x="0" y="3"/>
                    <a:pt x="0" y="4"/>
                    <a:pt x="1" y="6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0" y="14"/>
                    <a:pt x="11" y="14"/>
                    <a:pt x="12" y="13"/>
                  </a:cubicBezTo>
                  <a:cubicBezTo>
                    <a:pt x="14" y="11"/>
                    <a:pt x="14" y="11"/>
                    <a:pt x="14" y="11"/>
                  </a:cubicBezTo>
                  <a:cubicBezTo>
                    <a:pt x="3" y="0"/>
                    <a:pt x="3" y="0"/>
                    <a:pt x="3" y="0"/>
                  </a:cubicBezTo>
                  <a:lnTo>
                    <a:pt x="1" y="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7" name="Freeform 26"/>
            <p:cNvSpPr/>
            <p:nvPr/>
          </p:nvSpPr>
          <p:spPr bwMode="auto">
            <a:xfrm>
              <a:off x="5160963" y="5865813"/>
              <a:ext cx="76200" cy="74612"/>
            </a:xfrm>
            <a:custGeom>
              <a:avLst/>
              <a:gdLst>
                <a:gd name="T0" fmla="*/ 0 w 28"/>
                <a:gd name="T1" fmla="*/ 28 h 28"/>
                <a:gd name="T2" fmla="*/ 22 w 28"/>
                <a:gd name="T3" fmla="*/ 6 h 28"/>
                <a:gd name="T4" fmla="*/ 0 w 28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8">
                  <a:moveTo>
                    <a:pt x="0" y="28"/>
                  </a:moveTo>
                  <a:cubicBezTo>
                    <a:pt x="11" y="22"/>
                    <a:pt x="28" y="11"/>
                    <a:pt x="22" y="6"/>
                  </a:cubicBezTo>
                  <a:cubicBezTo>
                    <a:pt x="17" y="0"/>
                    <a:pt x="6" y="17"/>
                    <a:pt x="0" y="2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58" name="组合 57"/>
          <p:cNvGrpSpPr/>
          <p:nvPr/>
        </p:nvGrpSpPr>
        <p:grpSpPr>
          <a:xfrm>
            <a:off x="1428750" y="2633663"/>
            <a:ext cx="871538" cy="1031874"/>
            <a:chOff x="1428750" y="2633663"/>
            <a:chExt cx="871538" cy="1031874"/>
          </a:xfrm>
          <a:solidFill>
            <a:srgbClr val="18478F"/>
          </a:solidFill>
          <a:effectLst/>
        </p:grpSpPr>
        <p:sp>
          <p:nvSpPr>
            <p:cNvPr id="59" name="Freeform 27"/>
            <p:cNvSpPr/>
            <p:nvPr/>
          </p:nvSpPr>
          <p:spPr bwMode="auto">
            <a:xfrm>
              <a:off x="1895475" y="2633663"/>
              <a:ext cx="280987" cy="279400"/>
            </a:xfrm>
            <a:custGeom>
              <a:avLst/>
              <a:gdLst>
                <a:gd name="T0" fmla="*/ 99 w 104"/>
                <a:gd name="T1" fmla="*/ 44 h 104"/>
                <a:gd name="T2" fmla="*/ 60 w 104"/>
                <a:gd name="T3" fmla="*/ 100 h 104"/>
                <a:gd name="T4" fmla="*/ 4 w 104"/>
                <a:gd name="T5" fmla="*/ 60 h 104"/>
                <a:gd name="T6" fmla="*/ 44 w 104"/>
                <a:gd name="T7" fmla="*/ 4 h 104"/>
                <a:gd name="T8" fmla="*/ 99 w 104"/>
                <a:gd name="T9" fmla="*/ 44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" h="104">
                  <a:moveTo>
                    <a:pt x="99" y="44"/>
                  </a:moveTo>
                  <a:cubicBezTo>
                    <a:pt x="104" y="70"/>
                    <a:pt x="86" y="95"/>
                    <a:pt x="60" y="100"/>
                  </a:cubicBezTo>
                  <a:cubicBezTo>
                    <a:pt x="34" y="104"/>
                    <a:pt x="9" y="87"/>
                    <a:pt x="4" y="60"/>
                  </a:cubicBezTo>
                  <a:cubicBezTo>
                    <a:pt x="0" y="34"/>
                    <a:pt x="17" y="9"/>
                    <a:pt x="44" y="4"/>
                  </a:cubicBezTo>
                  <a:cubicBezTo>
                    <a:pt x="70" y="0"/>
                    <a:pt x="95" y="17"/>
                    <a:pt x="99" y="44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0" name="Freeform 28"/>
            <p:cNvSpPr/>
            <p:nvPr/>
          </p:nvSpPr>
          <p:spPr bwMode="auto">
            <a:xfrm>
              <a:off x="1966913" y="2965450"/>
              <a:ext cx="333375" cy="231775"/>
            </a:xfrm>
            <a:custGeom>
              <a:avLst/>
              <a:gdLst>
                <a:gd name="T0" fmla="*/ 97 w 124"/>
                <a:gd name="T1" fmla="*/ 28 h 86"/>
                <a:gd name="T2" fmla="*/ 35 w 124"/>
                <a:gd name="T3" fmla="*/ 38 h 86"/>
                <a:gd name="T4" fmla="*/ 14 w 124"/>
                <a:gd name="T5" fmla="*/ 0 h 86"/>
                <a:gd name="T6" fmla="*/ 12 w 124"/>
                <a:gd name="T7" fmla="*/ 44 h 86"/>
                <a:gd name="T8" fmla="*/ 0 w 124"/>
                <a:gd name="T9" fmla="*/ 67 h 86"/>
                <a:gd name="T10" fmla="*/ 4 w 124"/>
                <a:gd name="T11" fmla="*/ 74 h 86"/>
                <a:gd name="T12" fmla="*/ 28 w 124"/>
                <a:gd name="T13" fmla="*/ 85 h 86"/>
                <a:gd name="T14" fmla="*/ 104 w 124"/>
                <a:gd name="T15" fmla="*/ 71 h 86"/>
                <a:gd name="T16" fmla="*/ 122 w 124"/>
                <a:gd name="T17" fmla="*/ 46 h 86"/>
                <a:gd name="T18" fmla="*/ 97 w 124"/>
                <a:gd name="T19" fmla="*/ 2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4" h="86">
                  <a:moveTo>
                    <a:pt x="97" y="28"/>
                  </a:moveTo>
                  <a:cubicBezTo>
                    <a:pt x="35" y="38"/>
                    <a:pt x="35" y="38"/>
                    <a:pt x="35" y="38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20" y="14"/>
                    <a:pt x="20" y="30"/>
                    <a:pt x="12" y="44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4" y="74"/>
                    <a:pt x="4" y="74"/>
                    <a:pt x="4" y="74"/>
                  </a:cubicBezTo>
                  <a:cubicBezTo>
                    <a:pt x="9" y="82"/>
                    <a:pt x="18" y="86"/>
                    <a:pt x="28" y="85"/>
                  </a:cubicBezTo>
                  <a:cubicBezTo>
                    <a:pt x="104" y="71"/>
                    <a:pt x="104" y="71"/>
                    <a:pt x="104" y="71"/>
                  </a:cubicBezTo>
                  <a:cubicBezTo>
                    <a:pt x="116" y="69"/>
                    <a:pt x="124" y="58"/>
                    <a:pt x="122" y="46"/>
                  </a:cubicBezTo>
                  <a:cubicBezTo>
                    <a:pt x="120" y="34"/>
                    <a:pt x="109" y="26"/>
                    <a:pt x="97" y="28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1" name="Freeform 29"/>
            <p:cNvSpPr/>
            <p:nvPr/>
          </p:nvSpPr>
          <p:spPr bwMode="auto">
            <a:xfrm>
              <a:off x="1428750" y="2835275"/>
              <a:ext cx="592137" cy="736600"/>
            </a:xfrm>
            <a:custGeom>
              <a:avLst/>
              <a:gdLst>
                <a:gd name="T0" fmla="*/ 203 w 219"/>
                <a:gd name="T1" fmla="*/ 169 h 273"/>
                <a:gd name="T2" fmla="*/ 176 w 219"/>
                <a:gd name="T3" fmla="*/ 159 h 273"/>
                <a:gd name="T4" fmla="*/ 165 w 219"/>
                <a:gd name="T5" fmla="*/ 155 h 273"/>
                <a:gd name="T6" fmla="*/ 203 w 219"/>
                <a:gd name="T7" fmla="*/ 81 h 273"/>
                <a:gd name="T8" fmla="*/ 187 w 219"/>
                <a:gd name="T9" fmla="*/ 28 h 273"/>
                <a:gd name="T10" fmla="*/ 182 w 219"/>
                <a:gd name="T11" fmla="*/ 26 h 273"/>
                <a:gd name="T12" fmla="*/ 177 w 219"/>
                <a:gd name="T13" fmla="*/ 24 h 273"/>
                <a:gd name="T14" fmla="*/ 109 w 219"/>
                <a:gd name="T15" fmla="*/ 2 h 273"/>
                <a:gd name="T16" fmla="*/ 91 w 219"/>
                <a:gd name="T17" fmla="*/ 4 h 273"/>
                <a:gd name="T18" fmla="*/ 14 w 219"/>
                <a:gd name="T19" fmla="*/ 51 h 273"/>
                <a:gd name="T20" fmla="*/ 6 w 219"/>
                <a:gd name="T21" fmla="*/ 81 h 273"/>
                <a:gd name="T22" fmla="*/ 29 w 219"/>
                <a:gd name="T23" fmla="*/ 92 h 273"/>
                <a:gd name="T24" fmla="*/ 36 w 219"/>
                <a:gd name="T25" fmla="*/ 89 h 273"/>
                <a:gd name="T26" fmla="*/ 105 w 219"/>
                <a:gd name="T27" fmla="*/ 48 h 273"/>
                <a:gd name="T28" fmla="*/ 128 w 219"/>
                <a:gd name="T29" fmla="*/ 55 h 273"/>
                <a:gd name="T30" fmla="*/ 92 w 219"/>
                <a:gd name="T31" fmla="*/ 127 h 273"/>
                <a:gd name="T32" fmla="*/ 107 w 219"/>
                <a:gd name="T33" fmla="*/ 180 h 273"/>
                <a:gd name="T34" fmla="*/ 110 w 219"/>
                <a:gd name="T35" fmla="*/ 181 h 273"/>
                <a:gd name="T36" fmla="*/ 109 w 219"/>
                <a:gd name="T37" fmla="*/ 181 h 273"/>
                <a:gd name="T38" fmla="*/ 141 w 219"/>
                <a:gd name="T39" fmla="*/ 194 h 273"/>
                <a:gd name="T40" fmla="*/ 154 w 219"/>
                <a:gd name="T41" fmla="*/ 198 h 273"/>
                <a:gd name="T42" fmla="*/ 115 w 219"/>
                <a:gd name="T43" fmla="*/ 234 h 273"/>
                <a:gd name="T44" fmla="*/ 114 w 219"/>
                <a:gd name="T45" fmla="*/ 265 h 273"/>
                <a:gd name="T46" fmla="*/ 134 w 219"/>
                <a:gd name="T47" fmla="*/ 272 h 273"/>
                <a:gd name="T48" fmla="*/ 146 w 219"/>
                <a:gd name="T49" fmla="*/ 266 h 273"/>
                <a:gd name="T50" fmla="*/ 210 w 219"/>
                <a:gd name="T51" fmla="*/ 206 h 273"/>
                <a:gd name="T52" fmla="*/ 217 w 219"/>
                <a:gd name="T53" fmla="*/ 185 h 273"/>
                <a:gd name="T54" fmla="*/ 203 w 219"/>
                <a:gd name="T55" fmla="*/ 169 h 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9" h="273">
                  <a:moveTo>
                    <a:pt x="203" y="169"/>
                  </a:moveTo>
                  <a:cubicBezTo>
                    <a:pt x="176" y="159"/>
                    <a:pt x="176" y="159"/>
                    <a:pt x="176" y="159"/>
                  </a:cubicBezTo>
                  <a:cubicBezTo>
                    <a:pt x="165" y="155"/>
                    <a:pt x="165" y="155"/>
                    <a:pt x="165" y="155"/>
                  </a:cubicBezTo>
                  <a:cubicBezTo>
                    <a:pt x="203" y="81"/>
                    <a:pt x="203" y="81"/>
                    <a:pt x="203" y="81"/>
                  </a:cubicBezTo>
                  <a:cubicBezTo>
                    <a:pt x="213" y="62"/>
                    <a:pt x="206" y="38"/>
                    <a:pt x="187" y="28"/>
                  </a:cubicBezTo>
                  <a:cubicBezTo>
                    <a:pt x="185" y="27"/>
                    <a:pt x="183" y="26"/>
                    <a:pt x="182" y="26"/>
                  </a:cubicBezTo>
                  <a:cubicBezTo>
                    <a:pt x="180" y="25"/>
                    <a:pt x="179" y="24"/>
                    <a:pt x="177" y="24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3" y="0"/>
                    <a:pt x="96" y="1"/>
                    <a:pt x="91" y="4"/>
                  </a:cubicBezTo>
                  <a:cubicBezTo>
                    <a:pt x="14" y="51"/>
                    <a:pt x="14" y="51"/>
                    <a:pt x="14" y="51"/>
                  </a:cubicBezTo>
                  <a:cubicBezTo>
                    <a:pt x="3" y="57"/>
                    <a:pt x="0" y="71"/>
                    <a:pt x="6" y="81"/>
                  </a:cubicBezTo>
                  <a:cubicBezTo>
                    <a:pt x="11" y="89"/>
                    <a:pt x="20" y="93"/>
                    <a:pt x="29" y="92"/>
                  </a:cubicBezTo>
                  <a:cubicBezTo>
                    <a:pt x="31" y="91"/>
                    <a:pt x="34" y="90"/>
                    <a:pt x="36" y="89"/>
                  </a:cubicBezTo>
                  <a:cubicBezTo>
                    <a:pt x="105" y="48"/>
                    <a:pt x="105" y="48"/>
                    <a:pt x="105" y="48"/>
                  </a:cubicBezTo>
                  <a:cubicBezTo>
                    <a:pt x="128" y="55"/>
                    <a:pt x="128" y="55"/>
                    <a:pt x="128" y="55"/>
                  </a:cubicBezTo>
                  <a:cubicBezTo>
                    <a:pt x="92" y="127"/>
                    <a:pt x="92" y="127"/>
                    <a:pt x="92" y="127"/>
                  </a:cubicBezTo>
                  <a:cubicBezTo>
                    <a:pt x="81" y="146"/>
                    <a:pt x="88" y="170"/>
                    <a:pt x="107" y="180"/>
                  </a:cubicBezTo>
                  <a:cubicBezTo>
                    <a:pt x="108" y="180"/>
                    <a:pt x="109" y="181"/>
                    <a:pt x="110" y="181"/>
                  </a:cubicBezTo>
                  <a:cubicBezTo>
                    <a:pt x="110" y="181"/>
                    <a:pt x="110" y="181"/>
                    <a:pt x="109" y="181"/>
                  </a:cubicBezTo>
                  <a:cubicBezTo>
                    <a:pt x="141" y="194"/>
                    <a:pt x="141" y="194"/>
                    <a:pt x="141" y="194"/>
                  </a:cubicBezTo>
                  <a:cubicBezTo>
                    <a:pt x="154" y="198"/>
                    <a:pt x="154" y="198"/>
                    <a:pt x="154" y="198"/>
                  </a:cubicBezTo>
                  <a:cubicBezTo>
                    <a:pt x="115" y="234"/>
                    <a:pt x="115" y="234"/>
                    <a:pt x="115" y="234"/>
                  </a:cubicBezTo>
                  <a:cubicBezTo>
                    <a:pt x="106" y="242"/>
                    <a:pt x="106" y="256"/>
                    <a:pt x="114" y="265"/>
                  </a:cubicBezTo>
                  <a:cubicBezTo>
                    <a:pt x="120" y="271"/>
                    <a:pt x="127" y="273"/>
                    <a:pt x="134" y="272"/>
                  </a:cubicBezTo>
                  <a:cubicBezTo>
                    <a:pt x="138" y="271"/>
                    <a:pt x="142" y="269"/>
                    <a:pt x="146" y="266"/>
                  </a:cubicBezTo>
                  <a:cubicBezTo>
                    <a:pt x="210" y="206"/>
                    <a:pt x="210" y="206"/>
                    <a:pt x="210" y="206"/>
                  </a:cubicBezTo>
                  <a:cubicBezTo>
                    <a:pt x="216" y="200"/>
                    <a:pt x="219" y="193"/>
                    <a:pt x="217" y="185"/>
                  </a:cubicBezTo>
                  <a:cubicBezTo>
                    <a:pt x="215" y="177"/>
                    <a:pt x="210" y="171"/>
                    <a:pt x="203" y="169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62" name="Freeform 30"/>
            <p:cNvSpPr/>
            <p:nvPr/>
          </p:nvSpPr>
          <p:spPr bwMode="auto">
            <a:xfrm>
              <a:off x="1428750" y="3289300"/>
              <a:ext cx="315912" cy="376237"/>
            </a:xfrm>
            <a:custGeom>
              <a:avLst/>
              <a:gdLst>
                <a:gd name="T0" fmla="*/ 82 w 117"/>
                <a:gd name="T1" fmla="*/ 0 h 140"/>
                <a:gd name="T2" fmla="*/ 7 w 117"/>
                <a:gd name="T3" fmla="*/ 105 h 140"/>
                <a:gd name="T4" fmla="*/ 12 w 117"/>
                <a:gd name="T5" fmla="*/ 135 h 140"/>
                <a:gd name="T6" fmla="*/ 29 w 117"/>
                <a:gd name="T7" fmla="*/ 139 h 140"/>
                <a:gd name="T8" fmla="*/ 43 w 117"/>
                <a:gd name="T9" fmla="*/ 130 h 140"/>
                <a:gd name="T10" fmla="*/ 117 w 117"/>
                <a:gd name="T11" fmla="*/ 26 h 140"/>
                <a:gd name="T12" fmla="*/ 102 w 117"/>
                <a:gd name="T13" fmla="*/ 21 h 140"/>
                <a:gd name="T14" fmla="*/ 82 w 117"/>
                <a:gd name="T15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140">
                  <a:moveTo>
                    <a:pt x="82" y="0"/>
                  </a:moveTo>
                  <a:cubicBezTo>
                    <a:pt x="7" y="105"/>
                    <a:pt x="7" y="105"/>
                    <a:pt x="7" y="105"/>
                  </a:cubicBezTo>
                  <a:cubicBezTo>
                    <a:pt x="0" y="114"/>
                    <a:pt x="2" y="128"/>
                    <a:pt x="12" y="135"/>
                  </a:cubicBezTo>
                  <a:cubicBezTo>
                    <a:pt x="17" y="139"/>
                    <a:pt x="23" y="140"/>
                    <a:pt x="29" y="139"/>
                  </a:cubicBezTo>
                  <a:cubicBezTo>
                    <a:pt x="35" y="138"/>
                    <a:pt x="40" y="135"/>
                    <a:pt x="43" y="130"/>
                  </a:cubicBezTo>
                  <a:cubicBezTo>
                    <a:pt x="117" y="26"/>
                    <a:pt x="117" y="26"/>
                    <a:pt x="117" y="26"/>
                  </a:cubicBezTo>
                  <a:cubicBezTo>
                    <a:pt x="112" y="25"/>
                    <a:pt x="107" y="24"/>
                    <a:pt x="102" y="21"/>
                  </a:cubicBezTo>
                  <a:cubicBezTo>
                    <a:pt x="93" y="16"/>
                    <a:pt x="86" y="9"/>
                    <a:pt x="82" y="0"/>
                  </a:cubicBezTo>
                  <a:close/>
                </a:path>
              </a:pathLst>
            </a:custGeom>
            <a:grpFill/>
            <a:ln w="28575">
              <a:solidFill>
                <a:schemeClr val="bg1"/>
              </a:solidFill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63" name="矩形 62"/>
          <p:cNvSpPr/>
          <p:nvPr/>
        </p:nvSpPr>
        <p:spPr>
          <a:xfrm rot="16200000">
            <a:off x="1161907" y="4381586"/>
            <a:ext cx="1356208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rPr>
              <a:t>Your title here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64" name="矩形 63"/>
          <p:cNvSpPr/>
          <p:nvPr/>
        </p:nvSpPr>
        <p:spPr>
          <a:xfrm rot="16200000">
            <a:off x="2304478" y="3945274"/>
            <a:ext cx="1356208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rPr>
              <a:t>Your title here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65" name="矩形 64"/>
          <p:cNvSpPr/>
          <p:nvPr/>
        </p:nvSpPr>
        <p:spPr>
          <a:xfrm rot="16200000">
            <a:off x="3477159" y="3331632"/>
            <a:ext cx="1356208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rPr>
              <a:t>Your title here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66" name="矩形 65"/>
          <p:cNvSpPr/>
          <p:nvPr/>
        </p:nvSpPr>
        <p:spPr>
          <a:xfrm rot="16200000">
            <a:off x="4588427" y="2868820"/>
            <a:ext cx="1356208" cy="52322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Dotum" panose="020B0600000101010101" pitchFamily="34" charset="-127"/>
                <a:cs typeface="Segoe UI Semilight" panose="020B0402040204020203" pitchFamily="34" charset="0"/>
              </a:rPr>
              <a:t>Your title here</a:t>
            </a:r>
            <a:endParaRPr lang="zh-CN" altLang="en-US" sz="1400" b="1" dirty="0">
              <a:solidFill>
                <a:schemeClr val="bg1"/>
              </a:solidFill>
              <a:latin typeface="微软雅黑" panose="020B0503020204020204" pitchFamily="34" charset="-122"/>
              <a:ea typeface="Dotum" panose="020B0600000101010101" pitchFamily="34" charset="-127"/>
              <a:cs typeface="Segoe UI Semilight" panose="020B0402040204020203" pitchFamily="34" charset="0"/>
            </a:endParaRPr>
          </a:p>
        </p:txBody>
      </p:sp>
      <p:sp>
        <p:nvSpPr>
          <p:cNvPr id="67" name="矩形 66"/>
          <p:cNvSpPr/>
          <p:nvPr/>
        </p:nvSpPr>
        <p:spPr>
          <a:xfrm>
            <a:off x="7163229" y="4201081"/>
            <a:ext cx="897143" cy="4001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03%</a:t>
            </a:r>
            <a:endParaRPr lang="zh-CN" altLang="en-US" sz="20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7174779" y="1702745"/>
            <a:ext cx="897143" cy="4001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01%</a:t>
            </a:r>
            <a:endParaRPr lang="zh-CN" altLang="en-US" sz="20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7202017" y="2940730"/>
            <a:ext cx="897143" cy="4001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02%</a:t>
            </a:r>
            <a:endParaRPr lang="zh-CN" altLang="en-US" sz="20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7213734" y="5477928"/>
            <a:ext cx="897143" cy="400110"/>
          </a:xfrm>
          <a:prstGeom prst="rect">
            <a:avLst/>
          </a:prstGeom>
          <a:effectLst/>
        </p:spPr>
        <p:txBody>
          <a:bodyPr wrap="square">
            <a:spAutoFit/>
          </a:bodyPr>
          <a:lstStyle/>
          <a:p>
            <a:pPr algn="ctr"/>
            <a:r>
              <a:rPr lang="en-US" altLang="zh-CN" sz="2000" b="1" dirty="0">
                <a:solidFill>
                  <a:srgbClr val="18478F"/>
                </a:solidFill>
                <a:latin typeface="Dotum" panose="020B0600000101010101" pitchFamily="34" charset="-127"/>
                <a:ea typeface="Dotum" panose="020B0600000101010101" pitchFamily="34" charset="-127"/>
              </a:rPr>
              <a:t>04%</a:t>
            </a:r>
            <a:endParaRPr lang="zh-CN" altLang="en-US" sz="2000" b="1" dirty="0">
              <a:solidFill>
                <a:srgbClr val="18478F"/>
              </a:solidFill>
              <a:latin typeface="Dotum" panose="020B0600000101010101" pitchFamily="34" charset="-127"/>
              <a:ea typeface="Dotum" panose="020B0600000101010101" pitchFamily="34" charset="-127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225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16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53" presetClass="entr" presetSubtype="16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任意多边形 9"/>
          <p:cNvSpPr/>
          <p:nvPr/>
        </p:nvSpPr>
        <p:spPr>
          <a:xfrm rot="2700000">
            <a:off x="4491165" y="1847349"/>
            <a:ext cx="3586298" cy="3586298"/>
          </a:xfrm>
          <a:custGeom>
            <a:avLst/>
            <a:gdLst>
              <a:gd name="connsiteX0" fmla="*/ 0 w 4108862"/>
              <a:gd name="connsiteY0" fmla="*/ 0 h 4108862"/>
              <a:gd name="connsiteX1" fmla="*/ 551527 w 4108862"/>
              <a:gd name="connsiteY1" fmla="*/ 0 h 4108862"/>
              <a:gd name="connsiteX2" fmla="*/ 686820 w 4108862"/>
              <a:gd name="connsiteY2" fmla="*/ 65174 h 4108862"/>
              <a:gd name="connsiteX3" fmla="*/ 2004348 w 4108862"/>
              <a:gd name="connsiteY3" fmla="*/ 331171 h 4108862"/>
              <a:gd name="connsiteX4" fmla="*/ 3321876 w 4108862"/>
              <a:gd name="connsiteY4" fmla="*/ 65174 h 4108862"/>
              <a:gd name="connsiteX5" fmla="*/ 3457169 w 4108862"/>
              <a:gd name="connsiteY5" fmla="*/ 0 h 4108862"/>
              <a:gd name="connsiteX6" fmla="*/ 4108862 w 4108862"/>
              <a:gd name="connsiteY6" fmla="*/ 0 h 4108862"/>
              <a:gd name="connsiteX7" fmla="*/ 4108862 w 4108862"/>
              <a:gd name="connsiteY7" fmla="*/ 528334 h 4108862"/>
              <a:gd name="connsiteX8" fmla="*/ 4008389 w 4108862"/>
              <a:gd name="connsiteY8" fmla="*/ 736903 h 4108862"/>
              <a:gd name="connsiteX9" fmla="*/ 3742392 w 4108862"/>
              <a:gd name="connsiteY9" fmla="*/ 2054431 h 4108862"/>
              <a:gd name="connsiteX10" fmla="*/ 4008389 w 4108862"/>
              <a:gd name="connsiteY10" fmla="*/ 3371959 h 4108862"/>
              <a:gd name="connsiteX11" fmla="*/ 4108862 w 4108862"/>
              <a:gd name="connsiteY11" fmla="*/ 3580528 h 4108862"/>
              <a:gd name="connsiteX12" fmla="*/ 4108862 w 4108862"/>
              <a:gd name="connsiteY12" fmla="*/ 4108862 h 4108862"/>
              <a:gd name="connsiteX13" fmla="*/ 3568871 w 4108862"/>
              <a:gd name="connsiteY13" fmla="*/ 4108862 h 4108862"/>
              <a:gd name="connsiteX14" fmla="*/ 3321876 w 4108862"/>
              <a:gd name="connsiteY14" fmla="*/ 3989878 h 4108862"/>
              <a:gd name="connsiteX15" fmla="*/ 2004348 w 4108862"/>
              <a:gd name="connsiteY15" fmla="*/ 3723881 h 4108862"/>
              <a:gd name="connsiteX16" fmla="*/ 686820 w 4108862"/>
              <a:gd name="connsiteY16" fmla="*/ 3989878 h 4108862"/>
              <a:gd name="connsiteX17" fmla="*/ 439825 w 4108862"/>
              <a:gd name="connsiteY17" fmla="*/ 4108862 h 4108862"/>
              <a:gd name="connsiteX18" fmla="*/ 0 w 4108862"/>
              <a:gd name="connsiteY18" fmla="*/ 4108862 h 4108862"/>
              <a:gd name="connsiteX19" fmla="*/ 0 w 4108862"/>
              <a:gd name="connsiteY19" fmla="*/ 3588761 h 4108862"/>
              <a:gd name="connsiteX20" fmla="*/ 109224 w 4108862"/>
              <a:gd name="connsiteY20" fmla="*/ 3362026 h 4108862"/>
              <a:gd name="connsiteX21" fmla="*/ 375221 w 4108862"/>
              <a:gd name="connsiteY21" fmla="*/ 2044498 h 4108862"/>
              <a:gd name="connsiteX22" fmla="*/ 109224 w 4108862"/>
              <a:gd name="connsiteY22" fmla="*/ 726970 h 4108862"/>
              <a:gd name="connsiteX23" fmla="*/ 0 w 4108862"/>
              <a:gd name="connsiteY23" fmla="*/ 500235 h 4108862"/>
              <a:gd name="connsiteX24" fmla="*/ 0 w 4108862"/>
              <a:gd name="connsiteY24" fmla="*/ 0 h 4108862"/>
              <a:gd name="connsiteX25" fmla="*/ 2054431 w 4108862"/>
              <a:gd name="connsiteY25" fmla="*/ 586280 h 4108862"/>
              <a:gd name="connsiteX26" fmla="*/ 586280 w 4108862"/>
              <a:gd name="connsiteY26" fmla="*/ 2054431 h 4108862"/>
              <a:gd name="connsiteX27" fmla="*/ 2054431 w 4108862"/>
              <a:gd name="connsiteY27" fmla="*/ 3522582 h 4108862"/>
              <a:gd name="connsiteX28" fmla="*/ 3522582 w 4108862"/>
              <a:gd name="connsiteY28" fmla="*/ 2054431 h 4108862"/>
              <a:gd name="connsiteX29" fmla="*/ 2054431 w 4108862"/>
              <a:gd name="connsiteY29" fmla="*/ 586280 h 41088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4108862" h="4108862">
                <a:moveTo>
                  <a:pt x="0" y="0"/>
                </a:moveTo>
                <a:lnTo>
                  <a:pt x="551527" y="0"/>
                </a:lnTo>
                <a:lnTo>
                  <a:pt x="686820" y="65174"/>
                </a:lnTo>
                <a:cubicBezTo>
                  <a:pt x="1091775" y="236456"/>
                  <a:pt x="1537001" y="331171"/>
                  <a:pt x="2004348" y="331171"/>
                </a:cubicBezTo>
                <a:cubicBezTo>
                  <a:pt x="2471695" y="331171"/>
                  <a:pt x="2916921" y="236456"/>
                  <a:pt x="3321876" y="65174"/>
                </a:cubicBezTo>
                <a:lnTo>
                  <a:pt x="3457169" y="0"/>
                </a:lnTo>
                <a:lnTo>
                  <a:pt x="4108862" y="0"/>
                </a:lnTo>
                <a:lnTo>
                  <a:pt x="4108862" y="528334"/>
                </a:lnTo>
                <a:lnTo>
                  <a:pt x="4008389" y="736903"/>
                </a:lnTo>
                <a:cubicBezTo>
                  <a:pt x="3837107" y="1141858"/>
                  <a:pt x="3742392" y="1587084"/>
                  <a:pt x="3742392" y="2054431"/>
                </a:cubicBezTo>
                <a:cubicBezTo>
                  <a:pt x="3742392" y="2521778"/>
                  <a:pt x="3837107" y="2967003"/>
                  <a:pt x="4008389" y="3371959"/>
                </a:cubicBezTo>
                <a:lnTo>
                  <a:pt x="4108862" y="3580528"/>
                </a:lnTo>
                <a:lnTo>
                  <a:pt x="4108862" y="4108862"/>
                </a:lnTo>
                <a:lnTo>
                  <a:pt x="3568871" y="4108862"/>
                </a:lnTo>
                <a:lnTo>
                  <a:pt x="3321876" y="3989878"/>
                </a:lnTo>
                <a:cubicBezTo>
                  <a:pt x="2916921" y="3818596"/>
                  <a:pt x="2471695" y="3723881"/>
                  <a:pt x="2004348" y="3723881"/>
                </a:cubicBezTo>
                <a:cubicBezTo>
                  <a:pt x="1537001" y="3723881"/>
                  <a:pt x="1091775" y="3818596"/>
                  <a:pt x="686820" y="3989878"/>
                </a:cubicBezTo>
                <a:lnTo>
                  <a:pt x="439825" y="4108862"/>
                </a:lnTo>
                <a:lnTo>
                  <a:pt x="0" y="4108862"/>
                </a:lnTo>
                <a:lnTo>
                  <a:pt x="0" y="3588761"/>
                </a:lnTo>
                <a:lnTo>
                  <a:pt x="109224" y="3362026"/>
                </a:lnTo>
                <a:cubicBezTo>
                  <a:pt x="280506" y="2957071"/>
                  <a:pt x="375221" y="2511845"/>
                  <a:pt x="375221" y="2044498"/>
                </a:cubicBezTo>
                <a:cubicBezTo>
                  <a:pt x="375221" y="1577151"/>
                  <a:pt x="280506" y="1131925"/>
                  <a:pt x="109224" y="726970"/>
                </a:cubicBezTo>
                <a:lnTo>
                  <a:pt x="0" y="500235"/>
                </a:lnTo>
                <a:lnTo>
                  <a:pt x="0" y="0"/>
                </a:lnTo>
                <a:close/>
                <a:moveTo>
                  <a:pt x="2054431" y="586280"/>
                </a:moveTo>
                <a:cubicBezTo>
                  <a:pt x="1243594" y="586280"/>
                  <a:pt x="586280" y="1243594"/>
                  <a:pt x="586280" y="2054431"/>
                </a:cubicBezTo>
                <a:cubicBezTo>
                  <a:pt x="586280" y="2865268"/>
                  <a:pt x="1243594" y="3522582"/>
                  <a:pt x="2054431" y="3522582"/>
                </a:cubicBezTo>
                <a:cubicBezTo>
                  <a:pt x="2865268" y="3522582"/>
                  <a:pt x="3522582" y="2865268"/>
                  <a:pt x="3522582" y="2054431"/>
                </a:cubicBezTo>
                <a:cubicBezTo>
                  <a:pt x="3522582" y="1243594"/>
                  <a:pt x="2865268" y="586280"/>
                  <a:pt x="2054431" y="586280"/>
                </a:cubicBezTo>
                <a:close/>
              </a:path>
            </a:pathLst>
          </a:custGeom>
          <a:gradFill>
            <a:gsLst>
              <a:gs pos="0">
                <a:srgbClr val="FFFFFF"/>
              </a:gs>
              <a:gs pos="100000">
                <a:schemeClr val="bg1">
                  <a:lumMod val="95000"/>
                </a:schemeClr>
              </a:gs>
            </a:gsLst>
            <a:lin ang="15000000" scaled="0"/>
          </a:gradFill>
          <a:ln w="25400"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</a:gsLst>
              <a:lin ang="5400000" scaled="1"/>
            </a:gradFill>
          </a:ln>
          <a:effectLst>
            <a:outerShdw blurRad="63500" sx="103000" sy="103000" algn="ctr" rotWithShape="0">
              <a:prstClr val="black">
                <a:alpha val="11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3663431" y="2875727"/>
            <a:ext cx="1419633" cy="1419633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椭圆 11"/>
          <p:cNvSpPr/>
          <p:nvPr/>
        </p:nvSpPr>
        <p:spPr>
          <a:xfrm>
            <a:off x="7439858" y="2893048"/>
            <a:ext cx="1419633" cy="1419633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椭圆 12"/>
          <p:cNvSpPr/>
          <p:nvPr/>
        </p:nvSpPr>
        <p:spPr>
          <a:xfrm>
            <a:off x="5523626" y="980641"/>
            <a:ext cx="1419633" cy="1419633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椭圆 13"/>
          <p:cNvSpPr/>
          <p:nvPr/>
        </p:nvSpPr>
        <p:spPr>
          <a:xfrm>
            <a:off x="5523626" y="4836445"/>
            <a:ext cx="1419633" cy="1419633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1905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椭圆 18"/>
          <p:cNvSpPr/>
          <p:nvPr/>
        </p:nvSpPr>
        <p:spPr>
          <a:xfrm>
            <a:off x="5452932" y="2809116"/>
            <a:ext cx="1662764" cy="1662764"/>
          </a:xfrm>
          <a:prstGeom prst="ellipse">
            <a:avLst/>
          </a:prstGeom>
          <a:gradFill>
            <a:gsLst>
              <a:gs pos="100000">
                <a:srgbClr val="18478F"/>
              </a:gs>
              <a:gs pos="0">
                <a:srgbClr val="238DED"/>
              </a:gs>
            </a:gsLst>
            <a:lin ang="7200000" scaled="0"/>
          </a:gra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5880767" y="3209080"/>
            <a:ext cx="807094" cy="787568"/>
          </a:xfrm>
          <a:custGeom>
            <a:avLst/>
            <a:gdLst>
              <a:gd name="T0" fmla="*/ 19 w 209"/>
              <a:gd name="T1" fmla="*/ 205 h 205"/>
              <a:gd name="T2" fmla="*/ 0 w 209"/>
              <a:gd name="T3" fmla="*/ 106 h 205"/>
              <a:gd name="T4" fmla="*/ 41 w 209"/>
              <a:gd name="T5" fmla="*/ 94 h 205"/>
              <a:gd name="T6" fmla="*/ 81 w 209"/>
              <a:gd name="T7" fmla="*/ 37 h 205"/>
              <a:gd name="T8" fmla="*/ 86 w 209"/>
              <a:gd name="T9" fmla="*/ 4 h 205"/>
              <a:gd name="T10" fmla="*/ 125 w 209"/>
              <a:gd name="T11" fmla="*/ 34 h 205"/>
              <a:gd name="T12" fmla="*/ 186 w 209"/>
              <a:gd name="T13" fmla="*/ 73 h 205"/>
              <a:gd name="T14" fmla="*/ 199 w 209"/>
              <a:gd name="T15" fmla="*/ 114 h 205"/>
              <a:gd name="T16" fmla="*/ 188 w 209"/>
              <a:gd name="T17" fmla="*/ 144 h 205"/>
              <a:gd name="T18" fmla="*/ 180 w 209"/>
              <a:gd name="T19" fmla="*/ 174 h 205"/>
              <a:gd name="T20" fmla="*/ 181 w 209"/>
              <a:gd name="T21" fmla="*/ 180 h 205"/>
              <a:gd name="T22" fmla="*/ 72 w 209"/>
              <a:gd name="T23" fmla="*/ 200 h 205"/>
              <a:gd name="T24" fmla="*/ 48 w 209"/>
              <a:gd name="T25" fmla="*/ 205 h 205"/>
              <a:gd name="T26" fmla="*/ 8 w 209"/>
              <a:gd name="T27" fmla="*/ 105 h 205"/>
              <a:gd name="T28" fmla="*/ 19 w 209"/>
              <a:gd name="T29" fmla="*/ 197 h 205"/>
              <a:gd name="T30" fmla="*/ 56 w 209"/>
              <a:gd name="T31" fmla="*/ 194 h 205"/>
              <a:gd name="T32" fmla="*/ 63 w 209"/>
              <a:gd name="T33" fmla="*/ 187 h 205"/>
              <a:gd name="T34" fmla="*/ 160 w 209"/>
              <a:gd name="T35" fmla="*/ 192 h 205"/>
              <a:gd name="T36" fmla="*/ 173 w 209"/>
              <a:gd name="T37" fmla="*/ 179 h 205"/>
              <a:gd name="T38" fmla="*/ 170 w 209"/>
              <a:gd name="T39" fmla="*/ 169 h 205"/>
              <a:gd name="T40" fmla="*/ 183 w 209"/>
              <a:gd name="T41" fmla="*/ 156 h 205"/>
              <a:gd name="T42" fmla="*/ 171 w 209"/>
              <a:gd name="T43" fmla="*/ 138 h 205"/>
              <a:gd name="T44" fmla="*/ 193 w 209"/>
              <a:gd name="T45" fmla="*/ 125 h 205"/>
              <a:gd name="T46" fmla="*/ 185 w 209"/>
              <a:gd name="T47" fmla="*/ 110 h 205"/>
              <a:gd name="T48" fmla="*/ 201 w 209"/>
              <a:gd name="T49" fmla="*/ 96 h 205"/>
              <a:gd name="T50" fmla="*/ 112 w 209"/>
              <a:gd name="T51" fmla="*/ 81 h 205"/>
              <a:gd name="T52" fmla="*/ 117 w 209"/>
              <a:gd name="T53" fmla="*/ 34 h 205"/>
              <a:gd name="T54" fmla="*/ 92 w 209"/>
              <a:gd name="T55" fmla="*/ 10 h 205"/>
              <a:gd name="T56" fmla="*/ 89 w 209"/>
              <a:gd name="T57" fmla="*/ 37 h 205"/>
              <a:gd name="T58" fmla="*/ 54 w 209"/>
              <a:gd name="T59" fmla="*/ 109 h 205"/>
              <a:gd name="T60" fmla="*/ 48 w 209"/>
              <a:gd name="T61" fmla="*/ 105 h 205"/>
              <a:gd name="T62" fmla="*/ 15 w 209"/>
              <a:gd name="T63" fmla="*/ 102 h 2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209" h="205">
                <a:moveTo>
                  <a:pt x="48" y="205"/>
                </a:moveTo>
                <a:cubicBezTo>
                  <a:pt x="19" y="205"/>
                  <a:pt x="19" y="205"/>
                  <a:pt x="19" y="205"/>
                </a:cubicBezTo>
                <a:cubicBezTo>
                  <a:pt x="15" y="205"/>
                  <a:pt x="4" y="205"/>
                  <a:pt x="4" y="194"/>
                </a:cubicBezTo>
                <a:cubicBezTo>
                  <a:pt x="0" y="106"/>
                  <a:pt x="0" y="106"/>
                  <a:pt x="0" y="106"/>
                </a:cubicBezTo>
                <a:cubicBezTo>
                  <a:pt x="0" y="94"/>
                  <a:pt x="11" y="94"/>
                  <a:pt x="15" y="94"/>
                </a:cubicBezTo>
                <a:cubicBezTo>
                  <a:pt x="41" y="94"/>
                  <a:pt x="41" y="94"/>
                  <a:pt x="41" y="94"/>
                </a:cubicBezTo>
                <a:cubicBezTo>
                  <a:pt x="44" y="94"/>
                  <a:pt x="51" y="94"/>
                  <a:pt x="54" y="100"/>
                </a:cubicBezTo>
                <a:cubicBezTo>
                  <a:pt x="69" y="87"/>
                  <a:pt x="81" y="47"/>
                  <a:pt x="81" y="37"/>
                </a:cubicBezTo>
                <a:cubicBezTo>
                  <a:pt x="81" y="35"/>
                  <a:pt x="81" y="33"/>
                  <a:pt x="81" y="31"/>
                </a:cubicBezTo>
                <a:cubicBezTo>
                  <a:pt x="81" y="21"/>
                  <a:pt x="80" y="10"/>
                  <a:pt x="86" y="4"/>
                </a:cubicBezTo>
                <a:cubicBezTo>
                  <a:pt x="89" y="1"/>
                  <a:pt x="92" y="0"/>
                  <a:pt x="96" y="0"/>
                </a:cubicBezTo>
                <a:cubicBezTo>
                  <a:pt x="113" y="0"/>
                  <a:pt x="123" y="17"/>
                  <a:pt x="125" y="34"/>
                </a:cubicBezTo>
                <a:cubicBezTo>
                  <a:pt x="126" y="52"/>
                  <a:pt x="126" y="65"/>
                  <a:pt x="124" y="73"/>
                </a:cubicBezTo>
                <a:cubicBezTo>
                  <a:pt x="186" y="73"/>
                  <a:pt x="186" y="73"/>
                  <a:pt x="186" y="73"/>
                </a:cubicBezTo>
                <a:cubicBezTo>
                  <a:pt x="199" y="73"/>
                  <a:pt x="209" y="83"/>
                  <a:pt x="209" y="95"/>
                </a:cubicBezTo>
                <a:cubicBezTo>
                  <a:pt x="209" y="103"/>
                  <a:pt x="205" y="110"/>
                  <a:pt x="199" y="114"/>
                </a:cubicBezTo>
                <a:cubicBezTo>
                  <a:pt x="200" y="117"/>
                  <a:pt x="201" y="121"/>
                  <a:pt x="201" y="124"/>
                </a:cubicBezTo>
                <a:cubicBezTo>
                  <a:pt x="201" y="133"/>
                  <a:pt x="196" y="141"/>
                  <a:pt x="188" y="144"/>
                </a:cubicBezTo>
                <a:cubicBezTo>
                  <a:pt x="190" y="148"/>
                  <a:pt x="191" y="151"/>
                  <a:pt x="191" y="155"/>
                </a:cubicBezTo>
                <a:cubicBezTo>
                  <a:pt x="191" y="163"/>
                  <a:pt x="187" y="170"/>
                  <a:pt x="180" y="174"/>
                </a:cubicBezTo>
                <a:cubicBezTo>
                  <a:pt x="180" y="175"/>
                  <a:pt x="181" y="177"/>
                  <a:pt x="181" y="179"/>
                </a:cubicBezTo>
                <a:cubicBezTo>
                  <a:pt x="181" y="180"/>
                  <a:pt x="181" y="180"/>
                  <a:pt x="181" y="180"/>
                </a:cubicBezTo>
                <a:cubicBezTo>
                  <a:pt x="181" y="191"/>
                  <a:pt x="171" y="200"/>
                  <a:pt x="160" y="200"/>
                </a:cubicBezTo>
                <a:cubicBezTo>
                  <a:pt x="72" y="200"/>
                  <a:pt x="72" y="200"/>
                  <a:pt x="72" y="200"/>
                </a:cubicBezTo>
                <a:cubicBezTo>
                  <a:pt x="69" y="200"/>
                  <a:pt x="66" y="199"/>
                  <a:pt x="63" y="198"/>
                </a:cubicBezTo>
                <a:cubicBezTo>
                  <a:pt x="61" y="205"/>
                  <a:pt x="52" y="205"/>
                  <a:pt x="48" y="205"/>
                </a:cubicBezTo>
                <a:moveTo>
                  <a:pt x="15" y="102"/>
                </a:moveTo>
                <a:cubicBezTo>
                  <a:pt x="8" y="102"/>
                  <a:pt x="8" y="104"/>
                  <a:pt x="8" y="105"/>
                </a:cubicBezTo>
                <a:cubicBezTo>
                  <a:pt x="12" y="194"/>
                  <a:pt x="12" y="194"/>
                  <a:pt x="12" y="194"/>
                </a:cubicBezTo>
                <a:cubicBezTo>
                  <a:pt x="12" y="196"/>
                  <a:pt x="12" y="197"/>
                  <a:pt x="19" y="197"/>
                </a:cubicBezTo>
                <a:cubicBezTo>
                  <a:pt x="48" y="197"/>
                  <a:pt x="48" y="197"/>
                  <a:pt x="48" y="197"/>
                </a:cubicBezTo>
                <a:cubicBezTo>
                  <a:pt x="56" y="197"/>
                  <a:pt x="56" y="196"/>
                  <a:pt x="56" y="194"/>
                </a:cubicBezTo>
                <a:cubicBezTo>
                  <a:pt x="56" y="180"/>
                  <a:pt x="56" y="180"/>
                  <a:pt x="56" y="180"/>
                </a:cubicBezTo>
                <a:cubicBezTo>
                  <a:pt x="63" y="187"/>
                  <a:pt x="63" y="187"/>
                  <a:pt x="63" y="187"/>
                </a:cubicBezTo>
                <a:cubicBezTo>
                  <a:pt x="65" y="190"/>
                  <a:pt x="69" y="192"/>
                  <a:pt x="72" y="192"/>
                </a:cubicBezTo>
                <a:cubicBezTo>
                  <a:pt x="160" y="192"/>
                  <a:pt x="160" y="192"/>
                  <a:pt x="160" y="192"/>
                </a:cubicBezTo>
                <a:cubicBezTo>
                  <a:pt x="167" y="192"/>
                  <a:pt x="173" y="186"/>
                  <a:pt x="173" y="180"/>
                </a:cubicBezTo>
                <a:cubicBezTo>
                  <a:pt x="173" y="179"/>
                  <a:pt x="173" y="179"/>
                  <a:pt x="173" y="179"/>
                </a:cubicBezTo>
                <a:cubicBezTo>
                  <a:pt x="173" y="177"/>
                  <a:pt x="172" y="175"/>
                  <a:pt x="171" y="173"/>
                </a:cubicBezTo>
                <a:cubicBezTo>
                  <a:pt x="170" y="169"/>
                  <a:pt x="170" y="169"/>
                  <a:pt x="170" y="169"/>
                </a:cubicBezTo>
                <a:cubicBezTo>
                  <a:pt x="174" y="168"/>
                  <a:pt x="174" y="168"/>
                  <a:pt x="174" y="168"/>
                </a:cubicBezTo>
                <a:cubicBezTo>
                  <a:pt x="179" y="166"/>
                  <a:pt x="183" y="161"/>
                  <a:pt x="183" y="156"/>
                </a:cubicBezTo>
                <a:cubicBezTo>
                  <a:pt x="183" y="151"/>
                  <a:pt x="181" y="147"/>
                  <a:pt x="178" y="144"/>
                </a:cubicBezTo>
                <a:cubicBezTo>
                  <a:pt x="171" y="138"/>
                  <a:pt x="171" y="138"/>
                  <a:pt x="171" y="138"/>
                </a:cubicBezTo>
                <a:cubicBezTo>
                  <a:pt x="181" y="137"/>
                  <a:pt x="181" y="137"/>
                  <a:pt x="181" y="137"/>
                </a:cubicBezTo>
                <a:cubicBezTo>
                  <a:pt x="188" y="137"/>
                  <a:pt x="193" y="132"/>
                  <a:pt x="193" y="125"/>
                </a:cubicBezTo>
                <a:cubicBezTo>
                  <a:pt x="193" y="121"/>
                  <a:pt x="192" y="117"/>
                  <a:pt x="189" y="114"/>
                </a:cubicBezTo>
                <a:cubicBezTo>
                  <a:pt x="185" y="110"/>
                  <a:pt x="185" y="110"/>
                  <a:pt x="185" y="110"/>
                </a:cubicBezTo>
                <a:cubicBezTo>
                  <a:pt x="191" y="108"/>
                  <a:pt x="191" y="108"/>
                  <a:pt x="191" y="108"/>
                </a:cubicBezTo>
                <a:cubicBezTo>
                  <a:pt x="197" y="106"/>
                  <a:pt x="201" y="101"/>
                  <a:pt x="201" y="96"/>
                </a:cubicBezTo>
                <a:cubicBezTo>
                  <a:pt x="201" y="87"/>
                  <a:pt x="194" y="81"/>
                  <a:pt x="186" y="81"/>
                </a:cubicBezTo>
                <a:cubicBezTo>
                  <a:pt x="112" y="81"/>
                  <a:pt x="112" y="81"/>
                  <a:pt x="112" y="81"/>
                </a:cubicBezTo>
                <a:cubicBezTo>
                  <a:pt x="115" y="75"/>
                  <a:pt x="115" y="75"/>
                  <a:pt x="115" y="75"/>
                </a:cubicBezTo>
                <a:cubicBezTo>
                  <a:pt x="116" y="72"/>
                  <a:pt x="119" y="63"/>
                  <a:pt x="117" y="34"/>
                </a:cubicBezTo>
                <a:cubicBezTo>
                  <a:pt x="116" y="24"/>
                  <a:pt x="110" y="8"/>
                  <a:pt x="96" y="8"/>
                </a:cubicBezTo>
                <a:cubicBezTo>
                  <a:pt x="94" y="8"/>
                  <a:pt x="92" y="9"/>
                  <a:pt x="92" y="10"/>
                </a:cubicBezTo>
                <a:cubicBezTo>
                  <a:pt x="88" y="13"/>
                  <a:pt x="89" y="23"/>
                  <a:pt x="89" y="30"/>
                </a:cubicBezTo>
                <a:cubicBezTo>
                  <a:pt x="89" y="33"/>
                  <a:pt x="89" y="35"/>
                  <a:pt x="89" y="37"/>
                </a:cubicBezTo>
                <a:cubicBezTo>
                  <a:pt x="89" y="50"/>
                  <a:pt x="74" y="99"/>
                  <a:pt x="55" y="109"/>
                </a:cubicBezTo>
                <a:cubicBezTo>
                  <a:pt x="54" y="109"/>
                  <a:pt x="54" y="109"/>
                  <a:pt x="54" y="109"/>
                </a:cubicBezTo>
                <a:cubicBezTo>
                  <a:pt x="48" y="109"/>
                  <a:pt x="48" y="109"/>
                  <a:pt x="48" y="109"/>
                </a:cubicBezTo>
                <a:cubicBezTo>
                  <a:pt x="48" y="105"/>
                  <a:pt x="48" y="105"/>
                  <a:pt x="48" y="105"/>
                </a:cubicBezTo>
                <a:cubicBezTo>
                  <a:pt x="48" y="104"/>
                  <a:pt x="48" y="102"/>
                  <a:pt x="41" y="102"/>
                </a:cubicBezTo>
                <a:lnTo>
                  <a:pt x="15" y="102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grpSp>
        <p:nvGrpSpPr>
          <p:cNvPr id="21" name="组合 20"/>
          <p:cNvGrpSpPr/>
          <p:nvPr/>
        </p:nvGrpSpPr>
        <p:grpSpPr>
          <a:xfrm>
            <a:off x="4059549" y="3275941"/>
            <a:ext cx="627396" cy="624924"/>
            <a:chOff x="4557733" y="2434359"/>
            <a:chExt cx="512624" cy="510606"/>
          </a:xfrm>
          <a:solidFill>
            <a:schemeClr val="bg1"/>
          </a:solidFill>
        </p:grpSpPr>
        <p:sp>
          <p:nvSpPr>
            <p:cNvPr id="22" name="Freeform 7"/>
            <p:cNvSpPr>
              <a:spLocks noEditPoints="1"/>
            </p:cNvSpPr>
            <p:nvPr/>
          </p:nvSpPr>
          <p:spPr bwMode="auto">
            <a:xfrm>
              <a:off x="4557733" y="2434359"/>
              <a:ext cx="512624" cy="510606"/>
            </a:xfrm>
            <a:custGeom>
              <a:avLst/>
              <a:gdLst>
                <a:gd name="T0" fmla="*/ 86 w 172"/>
                <a:gd name="T1" fmla="*/ 21 h 172"/>
                <a:gd name="T2" fmla="*/ 151 w 172"/>
                <a:gd name="T3" fmla="*/ 86 h 172"/>
                <a:gd name="T4" fmla="*/ 86 w 172"/>
                <a:gd name="T5" fmla="*/ 151 h 172"/>
                <a:gd name="T6" fmla="*/ 21 w 172"/>
                <a:gd name="T7" fmla="*/ 86 h 172"/>
                <a:gd name="T8" fmla="*/ 86 w 172"/>
                <a:gd name="T9" fmla="*/ 21 h 172"/>
                <a:gd name="T10" fmla="*/ 86 w 172"/>
                <a:gd name="T11" fmla="*/ 0 h 172"/>
                <a:gd name="T12" fmla="*/ 0 w 172"/>
                <a:gd name="T13" fmla="*/ 86 h 172"/>
                <a:gd name="T14" fmla="*/ 86 w 172"/>
                <a:gd name="T15" fmla="*/ 172 h 172"/>
                <a:gd name="T16" fmla="*/ 172 w 172"/>
                <a:gd name="T17" fmla="*/ 86 h 172"/>
                <a:gd name="T18" fmla="*/ 86 w 172"/>
                <a:gd name="T19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2" h="172">
                  <a:moveTo>
                    <a:pt x="86" y="21"/>
                  </a:moveTo>
                  <a:cubicBezTo>
                    <a:pt x="122" y="21"/>
                    <a:pt x="151" y="50"/>
                    <a:pt x="151" y="86"/>
                  </a:cubicBezTo>
                  <a:cubicBezTo>
                    <a:pt x="151" y="122"/>
                    <a:pt x="122" y="151"/>
                    <a:pt x="86" y="151"/>
                  </a:cubicBezTo>
                  <a:cubicBezTo>
                    <a:pt x="50" y="151"/>
                    <a:pt x="21" y="122"/>
                    <a:pt x="21" y="86"/>
                  </a:cubicBezTo>
                  <a:cubicBezTo>
                    <a:pt x="21" y="50"/>
                    <a:pt x="50" y="21"/>
                    <a:pt x="86" y="21"/>
                  </a:cubicBezTo>
                  <a:moveTo>
                    <a:pt x="86" y="0"/>
                  </a:moveTo>
                  <a:cubicBezTo>
                    <a:pt x="38" y="0"/>
                    <a:pt x="0" y="38"/>
                    <a:pt x="0" y="86"/>
                  </a:cubicBezTo>
                  <a:cubicBezTo>
                    <a:pt x="0" y="134"/>
                    <a:pt x="38" y="172"/>
                    <a:pt x="86" y="172"/>
                  </a:cubicBezTo>
                  <a:cubicBezTo>
                    <a:pt x="134" y="172"/>
                    <a:pt x="172" y="134"/>
                    <a:pt x="172" y="86"/>
                  </a:cubicBezTo>
                  <a:cubicBezTo>
                    <a:pt x="172" y="38"/>
                    <a:pt x="134" y="0"/>
                    <a:pt x="86" y="0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3" name="Freeform 8"/>
            <p:cNvSpPr/>
            <p:nvPr/>
          </p:nvSpPr>
          <p:spPr bwMode="auto">
            <a:xfrm>
              <a:off x="4781753" y="2529215"/>
              <a:ext cx="129165" cy="254294"/>
            </a:xfrm>
            <a:custGeom>
              <a:avLst/>
              <a:gdLst>
                <a:gd name="T0" fmla="*/ 33 w 44"/>
                <a:gd name="T1" fmla="*/ 86 h 86"/>
                <a:gd name="T2" fmla="*/ 25 w 44"/>
                <a:gd name="T3" fmla="*/ 83 h 86"/>
                <a:gd name="T4" fmla="*/ 3 w 44"/>
                <a:gd name="T5" fmla="*/ 62 h 86"/>
                <a:gd name="T6" fmla="*/ 0 w 44"/>
                <a:gd name="T7" fmla="*/ 54 h 86"/>
                <a:gd name="T8" fmla="*/ 0 w 44"/>
                <a:gd name="T9" fmla="*/ 54 h 86"/>
                <a:gd name="T10" fmla="*/ 0 w 44"/>
                <a:gd name="T11" fmla="*/ 54 h 86"/>
                <a:gd name="T12" fmla="*/ 0 w 44"/>
                <a:gd name="T13" fmla="*/ 11 h 86"/>
                <a:gd name="T14" fmla="*/ 11 w 44"/>
                <a:gd name="T15" fmla="*/ 0 h 86"/>
                <a:gd name="T16" fmla="*/ 22 w 44"/>
                <a:gd name="T17" fmla="*/ 11 h 86"/>
                <a:gd name="T18" fmla="*/ 22 w 44"/>
                <a:gd name="T19" fmla="*/ 50 h 86"/>
                <a:gd name="T20" fmla="*/ 40 w 44"/>
                <a:gd name="T21" fmla="*/ 68 h 86"/>
                <a:gd name="T22" fmla="*/ 40 w 44"/>
                <a:gd name="T23" fmla="*/ 83 h 86"/>
                <a:gd name="T24" fmla="*/ 33 w 44"/>
                <a:gd name="T25" fmla="*/ 86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" h="86">
                  <a:moveTo>
                    <a:pt x="33" y="86"/>
                  </a:moveTo>
                  <a:cubicBezTo>
                    <a:pt x="30" y="86"/>
                    <a:pt x="27" y="85"/>
                    <a:pt x="25" y="83"/>
                  </a:cubicBezTo>
                  <a:cubicBezTo>
                    <a:pt x="3" y="62"/>
                    <a:pt x="3" y="62"/>
                    <a:pt x="3" y="62"/>
                  </a:cubicBezTo>
                  <a:cubicBezTo>
                    <a:pt x="1" y="60"/>
                    <a:pt x="0" y="57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54"/>
                    <a:pt x="0" y="54"/>
                    <a:pt x="0" y="5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2" y="5"/>
                    <a:pt x="22" y="11"/>
                  </a:cubicBezTo>
                  <a:cubicBezTo>
                    <a:pt x="22" y="50"/>
                    <a:pt x="22" y="50"/>
                    <a:pt x="22" y="50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4" y="72"/>
                    <a:pt x="44" y="79"/>
                    <a:pt x="40" y="83"/>
                  </a:cubicBezTo>
                  <a:cubicBezTo>
                    <a:pt x="38" y="85"/>
                    <a:pt x="35" y="86"/>
                    <a:pt x="33" y="86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5939340" y="1356016"/>
            <a:ext cx="574476" cy="552466"/>
            <a:chOff x="6159731" y="1864447"/>
            <a:chExt cx="469385" cy="451400"/>
          </a:xfrm>
          <a:solidFill>
            <a:schemeClr val="bg1"/>
          </a:solidFill>
        </p:grpSpPr>
        <p:sp>
          <p:nvSpPr>
            <p:cNvPr id="29" name="Oval 131"/>
            <p:cNvSpPr>
              <a:spLocks noChangeArrowheads="1"/>
            </p:cNvSpPr>
            <p:nvPr/>
          </p:nvSpPr>
          <p:spPr bwMode="auto">
            <a:xfrm>
              <a:off x="6288812" y="1864447"/>
              <a:ext cx="211223" cy="213926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800">
                <a:solidFill>
                  <a:prstClr val="black"/>
                </a:solidFill>
              </a:endParaRPr>
            </a:p>
          </p:txBody>
        </p:sp>
        <p:sp>
          <p:nvSpPr>
            <p:cNvPr id="30" name="Freeform 134"/>
            <p:cNvSpPr/>
            <p:nvPr/>
          </p:nvSpPr>
          <p:spPr bwMode="auto">
            <a:xfrm>
              <a:off x="6159731" y="2111736"/>
              <a:ext cx="469385" cy="204111"/>
            </a:xfrm>
            <a:custGeom>
              <a:avLst/>
              <a:gdLst>
                <a:gd name="T0" fmla="*/ 35 w 200"/>
                <a:gd name="T1" fmla="*/ 87 h 87"/>
                <a:gd name="T2" fmla="*/ 35 w 200"/>
                <a:gd name="T3" fmla="*/ 72 h 87"/>
                <a:gd name="T4" fmla="*/ 46 w 200"/>
                <a:gd name="T5" fmla="*/ 72 h 87"/>
                <a:gd name="T6" fmla="*/ 46 w 200"/>
                <a:gd name="T7" fmla="*/ 87 h 87"/>
                <a:gd name="T8" fmla="*/ 155 w 200"/>
                <a:gd name="T9" fmla="*/ 87 h 87"/>
                <a:gd name="T10" fmla="*/ 155 w 200"/>
                <a:gd name="T11" fmla="*/ 72 h 87"/>
                <a:gd name="T12" fmla="*/ 166 w 200"/>
                <a:gd name="T13" fmla="*/ 72 h 87"/>
                <a:gd name="T14" fmla="*/ 166 w 200"/>
                <a:gd name="T15" fmla="*/ 87 h 87"/>
                <a:gd name="T16" fmla="*/ 199 w 200"/>
                <a:gd name="T17" fmla="*/ 87 h 87"/>
                <a:gd name="T18" fmla="*/ 200 w 200"/>
                <a:gd name="T19" fmla="*/ 43 h 87"/>
                <a:gd name="T20" fmla="*/ 156 w 200"/>
                <a:gd name="T21" fmla="*/ 0 h 87"/>
                <a:gd name="T22" fmla="*/ 156 w 200"/>
                <a:gd name="T23" fmla="*/ 0 h 87"/>
                <a:gd name="T24" fmla="*/ 156 w 200"/>
                <a:gd name="T25" fmla="*/ 0 h 87"/>
                <a:gd name="T26" fmla="*/ 140 w 200"/>
                <a:gd name="T27" fmla="*/ 0 h 87"/>
                <a:gd name="T28" fmla="*/ 100 w 200"/>
                <a:gd name="T29" fmla="*/ 80 h 87"/>
                <a:gd name="T30" fmla="*/ 60 w 200"/>
                <a:gd name="T31" fmla="*/ 0 h 87"/>
                <a:gd name="T32" fmla="*/ 45 w 200"/>
                <a:gd name="T33" fmla="*/ 0 h 87"/>
                <a:gd name="T34" fmla="*/ 45 w 200"/>
                <a:gd name="T35" fmla="*/ 0 h 87"/>
                <a:gd name="T36" fmla="*/ 44 w 200"/>
                <a:gd name="T37" fmla="*/ 0 h 87"/>
                <a:gd name="T38" fmla="*/ 1 w 200"/>
                <a:gd name="T39" fmla="*/ 43 h 87"/>
                <a:gd name="T40" fmla="*/ 0 w 200"/>
                <a:gd name="T41" fmla="*/ 87 h 87"/>
                <a:gd name="T42" fmla="*/ 35 w 200"/>
                <a:gd name="T43" fmla="*/ 87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00" h="87">
                  <a:moveTo>
                    <a:pt x="35" y="87"/>
                  </a:moveTo>
                  <a:cubicBezTo>
                    <a:pt x="35" y="72"/>
                    <a:pt x="35" y="72"/>
                    <a:pt x="35" y="72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155" y="87"/>
                    <a:pt x="155" y="87"/>
                    <a:pt x="155" y="87"/>
                  </a:cubicBezTo>
                  <a:cubicBezTo>
                    <a:pt x="155" y="72"/>
                    <a:pt x="155" y="72"/>
                    <a:pt x="155" y="72"/>
                  </a:cubicBezTo>
                  <a:cubicBezTo>
                    <a:pt x="166" y="72"/>
                    <a:pt x="166" y="72"/>
                    <a:pt x="166" y="72"/>
                  </a:cubicBezTo>
                  <a:cubicBezTo>
                    <a:pt x="166" y="87"/>
                    <a:pt x="166" y="87"/>
                    <a:pt x="166" y="87"/>
                  </a:cubicBezTo>
                  <a:cubicBezTo>
                    <a:pt x="199" y="87"/>
                    <a:pt x="199" y="87"/>
                    <a:pt x="199" y="87"/>
                  </a:cubicBezTo>
                  <a:cubicBezTo>
                    <a:pt x="199" y="47"/>
                    <a:pt x="200" y="43"/>
                    <a:pt x="200" y="43"/>
                  </a:cubicBezTo>
                  <a:cubicBezTo>
                    <a:pt x="200" y="19"/>
                    <a:pt x="180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56" y="0"/>
                    <a:pt x="156" y="0"/>
                    <a:pt x="156" y="0"/>
                  </a:cubicBezTo>
                  <a:cubicBezTo>
                    <a:pt x="140" y="0"/>
                    <a:pt x="140" y="0"/>
                    <a:pt x="140" y="0"/>
                  </a:cubicBezTo>
                  <a:cubicBezTo>
                    <a:pt x="100" y="80"/>
                    <a:pt x="100" y="80"/>
                    <a:pt x="100" y="8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5" y="0"/>
                    <a:pt x="45" y="0"/>
                  </a:cubicBezTo>
                  <a:cubicBezTo>
                    <a:pt x="45" y="0"/>
                    <a:pt x="44" y="0"/>
                    <a:pt x="44" y="0"/>
                  </a:cubicBezTo>
                  <a:cubicBezTo>
                    <a:pt x="20" y="0"/>
                    <a:pt x="1" y="19"/>
                    <a:pt x="1" y="43"/>
                  </a:cubicBezTo>
                  <a:cubicBezTo>
                    <a:pt x="1" y="43"/>
                    <a:pt x="0" y="47"/>
                    <a:pt x="0" y="87"/>
                  </a:cubicBezTo>
                  <a:lnTo>
                    <a:pt x="35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800">
                <a:solidFill>
                  <a:prstClr val="black"/>
                </a:solidFill>
              </a:endParaRP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939340" y="5272269"/>
            <a:ext cx="519302" cy="450063"/>
            <a:chOff x="7090992" y="4839631"/>
            <a:chExt cx="424306" cy="367732"/>
          </a:xfrm>
          <a:solidFill>
            <a:schemeClr val="bg1"/>
          </a:solidFill>
        </p:grpSpPr>
        <p:sp>
          <p:nvSpPr>
            <p:cNvPr id="32" name="Freeform 19"/>
            <p:cNvSpPr/>
            <p:nvPr/>
          </p:nvSpPr>
          <p:spPr bwMode="auto">
            <a:xfrm>
              <a:off x="7156995" y="4994536"/>
              <a:ext cx="86882" cy="152885"/>
            </a:xfrm>
            <a:custGeom>
              <a:avLst/>
              <a:gdLst>
                <a:gd name="T0" fmla="*/ 4 w 54"/>
                <a:gd name="T1" fmla="*/ 95 h 95"/>
                <a:gd name="T2" fmla="*/ 49 w 54"/>
                <a:gd name="T3" fmla="*/ 95 h 95"/>
                <a:gd name="T4" fmla="*/ 54 w 54"/>
                <a:gd name="T5" fmla="*/ 90 h 95"/>
                <a:gd name="T6" fmla="*/ 54 w 54"/>
                <a:gd name="T7" fmla="*/ 4 h 95"/>
                <a:gd name="T8" fmla="*/ 49 w 54"/>
                <a:gd name="T9" fmla="*/ 0 h 95"/>
                <a:gd name="T10" fmla="*/ 4 w 54"/>
                <a:gd name="T11" fmla="*/ 0 h 95"/>
                <a:gd name="T12" fmla="*/ 0 w 54"/>
                <a:gd name="T13" fmla="*/ 4 h 95"/>
                <a:gd name="T14" fmla="*/ 0 w 54"/>
                <a:gd name="T15" fmla="*/ 90 h 95"/>
                <a:gd name="T16" fmla="*/ 4 w 54"/>
                <a:gd name="T17" fmla="*/ 9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95">
                  <a:moveTo>
                    <a:pt x="4" y="95"/>
                  </a:moveTo>
                  <a:cubicBezTo>
                    <a:pt x="49" y="95"/>
                    <a:pt x="49" y="95"/>
                    <a:pt x="49" y="95"/>
                  </a:cubicBezTo>
                  <a:cubicBezTo>
                    <a:pt x="52" y="95"/>
                    <a:pt x="54" y="93"/>
                    <a:pt x="54" y="90"/>
                  </a:cubicBezTo>
                  <a:cubicBezTo>
                    <a:pt x="54" y="4"/>
                    <a:pt x="54" y="4"/>
                    <a:pt x="54" y="4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4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3"/>
                    <a:pt x="2" y="95"/>
                    <a:pt x="4" y="9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3" name="Freeform 20"/>
            <p:cNvSpPr/>
            <p:nvPr/>
          </p:nvSpPr>
          <p:spPr bwMode="auto">
            <a:xfrm>
              <a:off x="7282266" y="4937962"/>
              <a:ext cx="86882" cy="209459"/>
            </a:xfrm>
            <a:custGeom>
              <a:avLst/>
              <a:gdLst>
                <a:gd name="T0" fmla="*/ 5 w 54"/>
                <a:gd name="T1" fmla="*/ 130 h 130"/>
                <a:gd name="T2" fmla="*/ 50 w 54"/>
                <a:gd name="T3" fmla="*/ 130 h 130"/>
                <a:gd name="T4" fmla="*/ 54 w 54"/>
                <a:gd name="T5" fmla="*/ 125 h 130"/>
                <a:gd name="T6" fmla="*/ 54 w 54"/>
                <a:gd name="T7" fmla="*/ 5 h 130"/>
                <a:gd name="T8" fmla="*/ 50 w 54"/>
                <a:gd name="T9" fmla="*/ 0 h 130"/>
                <a:gd name="T10" fmla="*/ 5 w 54"/>
                <a:gd name="T11" fmla="*/ 0 h 130"/>
                <a:gd name="T12" fmla="*/ 0 w 54"/>
                <a:gd name="T13" fmla="*/ 5 h 130"/>
                <a:gd name="T14" fmla="*/ 0 w 54"/>
                <a:gd name="T15" fmla="*/ 125 h 130"/>
                <a:gd name="T16" fmla="*/ 5 w 54"/>
                <a:gd name="T17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30">
                  <a:moveTo>
                    <a:pt x="5" y="130"/>
                  </a:moveTo>
                  <a:cubicBezTo>
                    <a:pt x="50" y="130"/>
                    <a:pt x="50" y="130"/>
                    <a:pt x="50" y="130"/>
                  </a:cubicBezTo>
                  <a:cubicBezTo>
                    <a:pt x="52" y="130"/>
                    <a:pt x="54" y="128"/>
                    <a:pt x="54" y="125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50" y="0"/>
                  </a:cubicBezTo>
                  <a:cubicBezTo>
                    <a:pt x="5" y="0"/>
                    <a:pt x="5" y="0"/>
                    <a:pt x="5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25"/>
                    <a:pt x="0" y="125"/>
                    <a:pt x="0" y="125"/>
                  </a:cubicBezTo>
                  <a:cubicBezTo>
                    <a:pt x="0" y="128"/>
                    <a:pt x="2" y="130"/>
                    <a:pt x="5" y="13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4" name="Freeform 21"/>
            <p:cNvSpPr/>
            <p:nvPr/>
          </p:nvSpPr>
          <p:spPr bwMode="auto">
            <a:xfrm>
              <a:off x="7408885" y="4891491"/>
              <a:ext cx="86882" cy="255931"/>
            </a:xfrm>
            <a:custGeom>
              <a:avLst/>
              <a:gdLst>
                <a:gd name="T0" fmla="*/ 4 w 54"/>
                <a:gd name="T1" fmla="*/ 159 h 159"/>
                <a:gd name="T2" fmla="*/ 49 w 54"/>
                <a:gd name="T3" fmla="*/ 159 h 159"/>
                <a:gd name="T4" fmla="*/ 54 w 54"/>
                <a:gd name="T5" fmla="*/ 154 h 159"/>
                <a:gd name="T6" fmla="*/ 54 w 54"/>
                <a:gd name="T7" fmla="*/ 5 h 159"/>
                <a:gd name="T8" fmla="*/ 49 w 54"/>
                <a:gd name="T9" fmla="*/ 0 h 159"/>
                <a:gd name="T10" fmla="*/ 4 w 54"/>
                <a:gd name="T11" fmla="*/ 0 h 159"/>
                <a:gd name="T12" fmla="*/ 0 w 54"/>
                <a:gd name="T13" fmla="*/ 5 h 159"/>
                <a:gd name="T14" fmla="*/ 0 w 54"/>
                <a:gd name="T15" fmla="*/ 154 h 159"/>
                <a:gd name="T16" fmla="*/ 4 w 54"/>
                <a:gd name="T17" fmla="*/ 159 h 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4" h="159">
                  <a:moveTo>
                    <a:pt x="4" y="159"/>
                  </a:moveTo>
                  <a:cubicBezTo>
                    <a:pt x="49" y="159"/>
                    <a:pt x="49" y="159"/>
                    <a:pt x="49" y="159"/>
                  </a:cubicBezTo>
                  <a:cubicBezTo>
                    <a:pt x="52" y="159"/>
                    <a:pt x="54" y="157"/>
                    <a:pt x="54" y="154"/>
                  </a:cubicBezTo>
                  <a:cubicBezTo>
                    <a:pt x="54" y="5"/>
                    <a:pt x="54" y="5"/>
                    <a:pt x="54" y="5"/>
                  </a:cubicBezTo>
                  <a:cubicBezTo>
                    <a:pt x="54" y="2"/>
                    <a:pt x="52" y="0"/>
                    <a:pt x="49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2" y="0"/>
                    <a:pt x="0" y="2"/>
                    <a:pt x="0" y="5"/>
                  </a:cubicBezTo>
                  <a:cubicBezTo>
                    <a:pt x="0" y="154"/>
                    <a:pt x="0" y="154"/>
                    <a:pt x="0" y="154"/>
                  </a:cubicBezTo>
                  <a:cubicBezTo>
                    <a:pt x="0" y="157"/>
                    <a:pt x="2" y="159"/>
                    <a:pt x="4" y="15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5" name="Freeform 22"/>
            <p:cNvSpPr/>
            <p:nvPr/>
          </p:nvSpPr>
          <p:spPr bwMode="auto">
            <a:xfrm>
              <a:off x="7090992" y="4839631"/>
              <a:ext cx="424306" cy="367732"/>
            </a:xfrm>
            <a:custGeom>
              <a:avLst/>
              <a:gdLst>
                <a:gd name="T0" fmla="*/ 253 w 264"/>
                <a:gd name="T1" fmla="*/ 206 h 228"/>
                <a:gd name="T2" fmla="*/ 23 w 264"/>
                <a:gd name="T3" fmla="*/ 206 h 228"/>
                <a:gd name="T4" fmla="*/ 22 w 264"/>
                <a:gd name="T5" fmla="*/ 206 h 228"/>
                <a:gd name="T6" fmla="*/ 22 w 264"/>
                <a:gd name="T7" fmla="*/ 11 h 228"/>
                <a:gd name="T8" fmla="*/ 11 w 264"/>
                <a:gd name="T9" fmla="*/ 0 h 228"/>
                <a:gd name="T10" fmla="*/ 0 w 264"/>
                <a:gd name="T11" fmla="*/ 11 h 228"/>
                <a:gd name="T12" fmla="*/ 0 w 264"/>
                <a:gd name="T13" fmla="*/ 206 h 228"/>
                <a:gd name="T14" fmla="*/ 23 w 264"/>
                <a:gd name="T15" fmla="*/ 228 h 228"/>
                <a:gd name="T16" fmla="*/ 253 w 264"/>
                <a:gd name="T17" fmla="*/ 228 h 228"/>
                <a:gd name="T18" fmla="*/ 264 w 264"/>
                <a:gd name="T19" fmla="*/ 217 h 228"/>
                <a:gd name="T20" fmla="*/ 253 w 264"/>
                <a:gd name="T21" fmla="*/ 206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64" h="228">
                  <a:moveTo>
                    <a:pt x="253" y="206"/>
                  </a:moveTo>
                  <a:cubicBezTo>
                    <a:pt x="23" y="206"/>
                    <a:pt x="23" y="206"/>
                    <a:pt x="23" y="206"/>
                  </a:cubicBezTo>
                  <a:cubicBezTo>
                    <a:pt x="22" y="206"/>
                    <a:pt x="22" y="206"/>
                    <a:pt x="22" y="206"/>
                  </a:cubicBezTo>
                  <a:cubicBezTo>
                    <a:pt x="22" y="11"/>
                    <a:pt x="22" y="11"/>
                    <a:pt x="22" y="11"/>
                  </a:cubicBezTo>
                  <a:cubicBezTo>
                    <a:pt x="22" y="5"/>
                    <a:pt x="17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206"/>
                    <a:pt x="0" y="206"/>
                    <a:pt x="0" y="206"/>
                  </a:cubicBezTo>
                  <a:cubicBezTo>
                    <a:pt x="0" y="218"/>
                    <a:pt x="10" y="228"/>
                    <a:pt x="23" y="228"/>
                  </a:cubicBezTo>
                  <a:cubicBezTo>
                    <a:pt x="253" y="228"/>
                    <a:pt x="253" y="228"/>
                    <a:pt x="253" y="228"/>
                  </a:cubicBezTo>
                  <a:cubicBezTo>
                    <a:pt x="259" y="228"/>
                    <a:pt x="264" y="223"/>
                    <a:pt x="264" y="217"/>
                  </a:cubicBezTo>
                  <a:cubicBezTo>
                    <a:pt x="264" y="211"/>
                    <a:pt x="259" y="206"/>
                    <a:pt x="253" y="20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</p:grpSp>
      <p:grpSp>
        <p:nvGrpSpPr>
          <p:cNvPr id="36" name="组合 35"/>
          <p:cNvGrpSpPr/>
          <p:nvPr/>
        </p:nvGrpSpPr>
        <p:grpSpPr>
          <a:xfrm>
            <a:off x="7890684" y="3319480"/>
            <a:ext cx="478012" cy="473085"/>
            <a:chOff x="4270293" y="4090633"/>
            <a:chExt cx="390570" cy="386543"/>
          </a:xfrm>
          <a:solidFill>
            <a:schemeClr val="bg1"/>
          </a:solidFill>
        </p:grpSpPr>
        <p:sp>
          <p:nvSpPr>
            <p:cNvPr id="37" name="Freeform 136"/>
            <p:cNvSpPr/>
            <p:nvPr/>
          </p:nvSpPr>
          <p:spPr bwMode="auto">
            <a:xfrm>
              <a:off x="4270293" y="4307258"/>
              <a:ext cx="390570" cy="169918"/>
            </a:xfrm>
            <a:custGeom>
              <a:avLst/>
              <a:gdLst>
                <a:gd name="T0" fmla="*/ 103 w 205"/>
                <a:gd name="T1" fmla="*/ 19 h 89"/>
                <a:gd name="T2" fmla="*/ 47 w 205"/>
                <a:gd name="T3" fmla="*/ 0 h 89"/>
                <a:gd name="T4" fmla="*/ 0 w 205"/>
                <a:gd name="T5" fmla="*/ 0 h 89"/>
                <a:gd name="T6" fmla="*/ 0 w 205"/>
                <a:gd name="T7" fmla="*/ 67 h 89"/>
                <a:gd name="T8" fmla="*/ 22 w 205"/>
                <a:gd name="T9" fmla="*/ 89 h 89"/>
                <a:gd name="T10" fmla="*/ 183 w 205"/>
                <a:gd name="T11" fmla="*/ 89 h 89"/>
                <a:gd name="T12" fmla="*/ 205 w 205"/>
                <a:gd name="T13" fmla="*/ 67 h 89"/>
                <a:gd name="T14" fmla="*/ 205 w 205"/>
                <a:gd name="T15" fmla="*/ 0 h 89"/>
                <a:gd name="T16" fmla="*/ 158 w 205"/>
                <a:gd name="T17" fmla="*/ 0 h 89"/>
                <a:gd name="T18" fmla="*/ 103 w 205"/>
                <a:gd name="T19" fmla="*/ 1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05" h="89">
                  <a:moveTo>
                    <a:pt x="103" y="19"/>
                  </a:moveTo>
                  <a:cubicBezTo>
                    <a:pt x="82" y="19"/>
                    <a:pt x="62" y="12"/>
                    <a:pt x="47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0" y="79"/>
                    <a:pt x="10" y="89"/>
                    <a:pt x="22" y="89"/>
                  </a:cubicBezTo>
                  <a:cubicBezTo>
                    <a:pt x="183" y="89"/>
                    <a:pt x="183" y="89"/>
                    <a:pt x="183" y="89"/>
                  </a:cubicBezTo>
                  <a:cubicBezTo>
                    <a:pt x="195" y="89"/>
                    <a:pt x="205" y="79"/>
                    <a:pt x="205" y="67"/>
                  </a:cubicBezTo>
                  <a:cubicBezTo>
                    <a:pt x="205" y="0"/>
                    <a:pt x="205" y="0"/>
                    <a:pt x="205" y="0"/>
                  </a:cubicBezTo>
                  <a:cubicBezTo>
                    <a:pt x="158" y="0"/>
                    <a:pt x="158" y="0"/>
                    <a:pt x="158" y="0"/>
                  </a:cubicBezTo>
                  <a:cubicBezTo>
                    <a:pt x="143" y="12"/>
                    <a:pt x="124" y="19"/>
                    <a:pt x="103" y="1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  <p:sp>
          <p:nvSpPr>
            <p:cNvPr id="38" name="Freeform 137"/>
            <p:cNvSpPr>
              <a:spLocks noEditPoints="1"/>
            </p:cNvSpPr>
            <p:nvPr/>
          </p:nvSpPr>
          <p:spPr bwMode="auto">
            <a:xfrm>
              <a:off x="4270293" y="4090633"/>
              <a:ext cx="390570" cy="224678"/>
            </a:xfrm>
            <a:custGeom>
              <a:avLst/>
              <a:gdLst>
                <a:gd name="T0" fmla="*/ 183 w 205"/>
                <a:gd name="T1" fmla="*/ 42 h 118"/>
                <a:gd name="T2" fmla="*/ 180 w 205"/>
                <a:gd name="T3" fmla="*/ 42 h 118"/>
                <a:gd name="T4" fmla="*/ 154 w 205"/>
                <a:gd name="T5" fmla="*/ 42 h 118"/>
                <a:gd name="T6" fmla="*/ 154 w 205"/>
                <a:gd name="T7" fmla="*/ 22 h 118"/>
                <a:gd name="T8" fmla="*/ 132 w 205"/>
                <a:gd name="T9" fmla="*/ 0 h 118"/>
                <a:gd name="T10" fmla="*/ 73 w 205"/>
                <a:gd name="T11" fmla="*/ 0 h 118"/>
                <a:gd name="T12" fmla="*/ 51 w 205"/>
                <a:gd name="T13" fmla="*/ 22 h 118"/>
                <a:gd name="T14" fmla="*/ 51 w 205"/>
                <a:gd name="T15" fmla="*/ 42 h 118"/>
                <a:gd name="T16" fmla="*/ 25 w 205"/>
                <a:gd name="T17" fmla="*/ 42 h 118"/>
                <a:gd name="T18" fmla="*/ 22 w 205"/>
                <a:gd name="T19" fmla="*/ 42 h 118"/>
                <a:gd name="T20" fmla="*/ 0 w 205"/>
                <a:gd name="T21" fmla="*/ 64 h 118"/>
                <a:gd name="T22" fmla="*/ 0 w 205"/>
                <a:gd name="T23" fmla="*/ 101 h 118"/>
                <a:gd name="T24" fmla="*/ 54 w 205"/>
                <a:gd name="T25" fmla="*/ 101 h 118"/>
                <a:gd name="T26" fmla="*/ 103 w 205"/>
                <a:gd name="T27" fmla="*/ 118 h 118"/>
                <a:gd name="T28" fmla="*/ 151 w 205"/>
                <a:gd name="T29" fmla="*/ 101 h 118"/>
                <a:gd name="T30" fmla="*/ 205 w 205"/>
                <a:gd name="T31" fmla="*/ 101 h 118"/>
                <a:gd name="T32" fmla="*/ 205 w 205"/>
                <a:gd name="T33" fmla="*/ 64 h 118"/>
                <a:gd name="T34" fmla="*/ 183 w 205"/>
                <a:gd name="T35" fmla="*/ 42 h 118"/>
                <a:gd name="T36" fmla="*/ 67 w 205"/>
                <a:gd name="T37" fmla="*/ 26 h 118"/>
                <a:gd name="T38" fmla="*/ 67 w 205"/>
                <a:gd name="T39" fmla="*/ 22 h 118"/>
                <a:gd name="T40" fmla="*/ 73 w 205"/>
                <a:gd name="T41" fmla="*/ 17 h 118"/>
                <a:gd name="T42" fmla="*/ 132 w 205"/>
                <a:gd name="T43" fmla="*/ 17 h 118"/>
                <a:gd name="T44" fmla="*/ 138 w 205"/>
                <a:gd name="T45" fmla="*/ 22 h 118"/>
                <a:gd name="T46" fmla="*/ 138 w 205"/>
                <a:gd name="T47" fmla="*/ 26 h 118"/>
                <a:gd name="T48" fmla="*/ 138 w 205"/>
                <a:gd name="T49" fmla="*/ 42 h 118"/>
                <a:gd name="T50" fmla="*/ 67 w 205"/>
                <a:gd name="T51" fmla="*/ 42 h 118"/>
                <a:gd name="T52" fmla="*/ 67 w 205"/>
                <a:gd name="T53" fmla="*/ 26 h 118"/>
                <a:gd name="T54" fmla="*/ 101 w 205"/>
                <a:gd name="T55" fmla="*/ 101 h 118"/>
                <a:gd name="T56" fmla="*/ 85 w 205"/>
                <a:gd name="T57" fmla="*/ 86 h 118"/>
                <a:gd name="T58" fmla="*/ 101 w 205"/>
                <a:gd name="T59" fmla="*/ 70 h 118"/>
                <a:gd name="T60" fmla="*/ 117 w 205"/>
                <a:gd name="T61" fmla="*/ 86 h 118"/>
                <a:gd name="T62" fmla="*/ 101 w 205"/>
                <a:gd name="T63" fmla="*/ 101 h 1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5" h="118">
                  <a:moveTo>
                    <a:pt x="183" y="42"/>
                  </a:moveTo>
                  <a:cubicBezTo>
                    <a:pt x="180" y="42"/>
                    <a:pt x="180" y="42"/>
                    <a:pt x="180" y="42"/>
                  </a:cubicBezTo>
                  <a:cubicBezTo>
                    <a:pt x="154" y="42"/>
                    <a:pt x="154" y="42"/>
                    <a:pt x="154" y="42"/>
                  </a:cubicBezTo>
                  <a:cubicBezTo>
                    <a:pt x="154" y="22"/>
                    <a:pt x="154" y="22"/>
                    <a:pt x="154" y="22"/>
                  </a:cubicBezTo>
                  <a:cubicBezTo>
                    <a:pt x="154" y="10"/>
                    <a:pt x="144" y="0"/>
                    <a:pt x="132" y="0"/>
                  </a:cubicBezTo>
                  <a:cubicBezTo>
                    <a:pt x="73" y="0"/>
                    <a:pt x="73" y="0"/>
                    <a:pt x="73" y="0"/>
                  </a:cubicBezTo>
                  <a:cubicBezTo>
                    <a:pt x="61" y="0"/>
                    <a:pt x="51" y="10"/>
                    <a:pt x="51" y="22"/>
                  </a:cubicBezTo>
                  <a:cubicBezTo>
                    <a:pt x="51" y="42"/>
                    <a:pt x="51" y="42"/>
                    <a:pt x="51" y="42"/>
                  </a:cubicBezTo>
                  <a:cubicBezTo>
                    <a:pt x="25" y="42"/>
                    <a:pt x="25" y="42"/>
                    <a:pt x="25" y="42"/>
                  </a:cubicBezTo>
                  <a:cubicBezTo>
                    <a:pt x="22" y="42"/>
                    <a:pt x="22" y="42"/>
                    <a:pt x="22" y="42"/>
                  </a:cubicBezTo>
                  <a:cubicBezTo>
                    <a:pt x="10" y="42"/>
                    <a:pt x="0" y="52"/>
                    <a:pt x="0" y="64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54" y="101"/>
                    <a:pt x="54" y="101"/>
                    <a:pt x="54" y="101"/>
                  </a:cubicBezTo>
                  <a:cubicBezTo>
                    <a:pt x="67" y="112"/>
                    <a:pt x="84" y="118"/>
                    <a:pt x="103" y="118"/>
                  </a:cubicBezTo>
                  <a:cubicBezTo>
                    <a:pt x="121" y="118"/>
                    <a:pt x="138" y="112"/>
                    <a:pt x="151" y="101"/>
                  </a:cubicBezTo>
                  <a:cubicBezTo>
                    <a:pt x="205" y="101"/>
                    <a:pt x="205" y="101"/>
                    <a:pt x="205" y="101"/>
                  </a:cubicBezTo>
                  <a:cubicBezTo>
                    <a:pt x="205" y="64"/>
                    <a:pt x="205" y="64"/>
                    <a:pt x="205" y="64"/>
                  </a:cubicBezTo>
                  <a:cubicBezTo>
                    <a:pt x="205" y="52"/>
                    <a:pt x="195" y="42"/>
                    <a:pt x="183" y="42"/>
                  </a:cubicBezTo>
                  <a:close/>
                  <a:moveTo>
                    <a:pt x="67" y="26"/>
                  </a:moveTo>
                  <a:cubicBezTo>
                    <a:pt x="67" y="22"/>
                    <a:pt x="67" y="22"/>
                    <a:pt x="67" y="22"/>
                  </a:cubicBezTo>
                  <a:cubicBezTo>
                    <a:pt x="67" y="19"/>
                    <a:pt x="70" y="17"/>
                    <a:pt x="73" y="17"/>
                  </a:cubicBezTo>
                  <a:cubicBezTo>
                    <a:pt x="132" y="17"/>
                    <a:pt x="132" y="17"/>
                    <a:pt x="132" y="17"/>
                  </a:cubicBezTo>
                  <a:cubicBezTo>
                    <a:pt x="135" y="17"/>
                    <a:pt x="138" y="19"/>
                    <a:pt x="138" y="22"/>
                  </a:cubicBezTo>
                  <a:cubicBezTo>
                    <a:pt x="138" y="26"/>
                    <a:pt x="138" y="26"/>
                    <a:pt x="138" y="26"/>
                  </a:cubicBezTo>
                  <a:cubicBezTo>
                    <a:pt x="138" y="42"/>
                    <a:pt x="138" y="42"/>
                    <a:pt x="138" y="42"/>
                  </a:cubicBezTo>
                  <a:cubicBezTo>
                    <a:pt x="67" y="42"/>
                    <a:pt x="67" y="42"/>
                    <a:pt x="67" y="42"/>
                  </a:cubicBezTo>
                  <a:lnTo>
                    <a:pt x="67" y="26"/>
                  </a:lnTo>
                  <a:close/>
                  <a:moveTo>
                    <a:pt x="101" y="101"/>
                  </a:moveTo>
                  <a:cubicBezTo>
                    <a:pt x="92" y="101"/>
                    <a:pt x="85" y="94"/>
                    <a:pt x="85" y="86"/>
                  </a:cubicBezTo>
                  <a:cubicBezTo>
                    <a:pt x="85" y="77"/>
                    <a:pt x="92" y="70"/>
                    <a:pt x="101" y="70"/>
                  </a:cubicBezTo>
                  <a:cubicBezTo>
                    <a:pt x="110" y="70"/>
                    <a:pt x="117" y="77"/>
                    <a:pt x="117" y="86"/>
                  </a:cubicBezTo>
                  <a:cubicBezTo>
                    <a:pt x="117" y="94"/>
                    <a:pt x="110" y="101"/>
                    <a:pt x="101" y="101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000">
                <a:solidFill>
                  <a:prstClr val="black"/>
                </a:solidFill>
              </a:endParaRPr>
            </a:p>
          </p:txBody>
        </p:sp>
      </p:grpSp>
      <p:sp>
        <p:nvSpPr>
          <p:cNvPr id="39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632163" y="1773408"/>
            <a:ext cx="33500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</a:t>
            </a:r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0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040056" y="1767774"/>
            <a:ext cx="34595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7632163" y="4952306"/>
            <a:ext cx="3350072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</a:t>
            </a:r>
            <a:r>
              <a:rPr lang="en-US" sz="105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..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2" name="Rectangle 89" descr="e7d195523061f1c0205959036996ad55c215b892a7aac5c0B9ADEF7896FB48F2EF97163A2DE1401E1875DEDC438B7864AD24CA23553DBBBD975DAF4CAD4A2592689FFB6CEE59FFA55B2702D0E5EE29CDDE744B5A58D848E290B0F3363EEEFF85AEACDB2C4783B3CFD20D9E72AC2F528B09A88B84C6E73CDEC5D6CB26D43C2398027A14BE9DBFE415"/>
          <p:cNvSpPr/>
          <p:nvPr/>
        </p:nvSpPr>
        <p:spPr>
          <a:xfrm>
            <a:off x="1040056" y="4952306"/>
            <a:ext cx="3459514" cy="846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200000"/>
              </a:lnSpc>
            </a:pPr>
            <a:r>
              <a:rPr lang="en-US" altLang="zh-CN" sz="1400" b="1" dirty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Key Words Here</a:t>
            </a:r>
            <a:endParaRPr lang="en-US" sz="105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r"/>
            <a:r>
              <a:rPr lang="en-US" sz="1050" dirty="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Vivamus Quam Dolor, Tempor Ac Gravida Sit Amet, Porta Fermentum Magna. Aliquam Euismod.</a:t>
            </a:r>
            <a:endParaRPr lang="en-US" sz="1050" dirty="0">
              <a:solidFill>
                <a:schemeClr val="tx1">
                  <a:lumMod val="50000"/>
                  <a:lumOff val="50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" presetClass="entr" presetSubtype="1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16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8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9" grpId="0" animBg="1"/>
      <p:bldP spid="20" grpId="0" animBg="1"/>
      <p:bldP spid="39" grpId="0"/>
      <p:bldP spid="40" grpId="0"/>
      <p:bldP spid="41" grpId="0"/>
      <p:bldP spid="4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椭圆 19"/>
          <p:cNvSpPr/>
          <p:nvPr/>
        </p:nvSpPr>
        <p:spPr>
          <a:xfrm>
            <a:off x="2276771" y="2221458"/>
            <a:ext cx="2625430" cy="2625428"/>
          </a:xfrm>
          <a:prstGeom prst="ellipse">
            <a:avLst/>
          </a:prstGeom>
          <a:noFill/>
          <a:ln w="28575">
            <a:solidFill>
              <a:srgbClr val="18478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prstClr val="white"/>
              </a:solidFill>
            </a:endParaRPr>
          </a:p>
        </p:txBody>
      </p:sp>
      <p:grpSp>
        <p:nvGrpSpPr>
          <p:cNvPr id="21" name="组合 20"/>
          <p:cNvGrpSpPr/>
          <p:nvPr/>
        </p:nvGrpSpPr>
        <p:grpSpPr>
          <a:xfrm>
            <a:off x="2581581" y="2621254"/>
            <a:ext cx="2052942" cy="1840098"/>
            <a:chOff x="4950565" y="2141272"/>
            <a:chExt cx="3094826" cy="2773962"/>
          </a:xfrm>
        </p:grpSpPr>
        <p:sp>
          <p:nvSpPr>
            <p:cNvPr id="22" name="椭圆 21"/>
            <p:cNvSpPr/>
            <p:nvPr/>
          </p:nvSpPr>
          <p:spPr>
            <a:xfrm>
              <a:off x="4950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7893507" y="4763350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30" name="组合 29"/>
          <p:cNvGrpSpPr/>
          <p:nvPr/>
        </p:nvGrpSpPr>
        <p:grpSpPr>
          <a:xfrm>
            <a:off x="2582460" y="2625347"/>
            <a:ext cx="2045906" cy="1856228"/>
            <a:chOff x="4953229" y="2141272"/>
            <a:chExt cx="3084220" cy="2798278"/>
          </a:xfrm>
        </p:grpSpPr>
        <p:sp>
          <p:nvSpPr>
            <p:cNvPr id="31" name="椭圆 30"/>
            <p:cNvSpPr/>
            <p:nvPr/>
          </p:nvSpPr>
          <p:spPr>
            <a:xfrm>
              <a:off x="4953229" y="4787666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  <p:sp>
          <p:nvSpPr>
            <p:cNvPr id="32" name="椭圆 31"/>
            <p:cNvSpPr/>
            <p:nvPr/>
          </p:nvSpPr>
          <p:spPr>
            <a:xfrm>
              <a:off x="7885565" y="2141272"/>
              <a:ext cx="151884" cy="151884"/>
            </a:xfrm>
            <a:prstGeom prst="ellipse">
              <a:avLst/>
            </a:prstGeom>
            <a:solidFill>
              <a:srgbClr val="1847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33" name="矩形 32"/>
          <p:cNvSpPr/>
          <p:nvPr/>
        </p:nvSpPr>
        <p:spPr>
          <a:xfrm>
            <a:off x="5484376" y="2841530"/>
            <a:ext cx="3210955" cy="584775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dirty="0" smtClean="0">
                <a:solidFill>
                  <a:srgbClr val="18478F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添加您的标题</a:t>
            </a:r>
            <a:endParaRPr lang="en-US" altLang="zh-CN" sz="3200" dirty="0">
              <a:solidFill>
                <a:srgbClr val="18478F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4" name="矩形 33"/>
          <p:cNvSpPr/>
          <p:nvPr/>
        </p:nvSpPr>
        <p:spPr>
          <a:xfrm>
            <a:off x="5484376" y="3466350"/>
            <a:ext cx="4497824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pt-BR" altLang="zh-CN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Nullam eu tempor purus. Nunc a leo magna, sit amet consequat risus. Nullam eu tempor purus. Nunc a leo magna, sit amet consequat risus. </a:t>
            </a:r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pt-BR" altLang="zh-CN" sz="1200" dirty="0">
              <a:solidFill>
                <a:prstClr val="black">
                  <a:lumMod val="50000"/>
                  <a:lumOff val="50000"/>
                </a:prstClr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5" name="椭圆 34"/>
          <p:cNvSpPr/>
          <p:nvPr/>
        </p:nvSpPr>
        <p:spPr>
          <a:xfrm>
            <a:off x="2616618" y="2570728"/>
            <a:ext cx="1946033" cy="1946033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Impact" panose="020B0806030902050204" pitchFamily="34" charset="0"/>
              </a:rPr>
              <a:t>02</a:t>
            </a:r>
            <a:endParaRPr lang="zh-CN" altLang="en-US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Impact" panose="020B0806030902050204" pitchFamily="34" charset="0"/>
            </a:endParaRPr>
          </a:p>
        </p:txBody>
      </p:sp>
      <p:sp>
        <p:nvSpPr>
          <p:cNvPr id="36" name="椭圆 35"/>
          <p:cNvSpPr/>
          <p:nvPr/>
        </p:nvSpPr>
        <p:spPr>
          <a:xfrm>
            <a:off x="11268220" y="-923780"/>
            <a:ext cx="1847559" cy="1847559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8400000" scaled="0"/>
          </a:gradFill>
          <a:ln>
            <a:noFill/>
          </a:ln>
          <a:effectLst>
            <a:outerShdw blurRad="177800" dist="101600" dir="7200000" algn="t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椭圆 36"/>
          <p:cNvSpPr/>
          <p:nvPr/>
        </p:nvSpPr>
        <p:spPr>
          <a:xfrm>
            <a:off x="10492598" y="351423"/>
            <a:ext cx="572356" cy="5723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椭圆 37"/>
          <p:cNvSpPr/>
          <p:nvPr/>
        </p:nvSpPr>
        <p:spPr>
          <a:xfrm>
            <a:off x="11179254" y="2141272"/>
            <a:ext cx="302456" cy="302456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D4D2D3"/>
              </a:gs>
            </a:gsLst>
            <a:lin ang="84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椭圆 38"/>
          <p:cNvSpPr/>
          <p:nvPr/>
        </p:nvSpPr>
        <p:spPr>
          <a:xfrm>
            <a:off x="11330482" y="1257699"/>
            <a:ext cx="390938" cy="390938"/>
          </a:xfrm>
          <a:prstGeom prst="ellipse">
            <a:avLst/>
          </a:prstGeom>
          <a:gradFill>
            <a:gsLst>
              <a:gs pos="0">
                <a:srgbClr val="238DED"/>
              </a:gs>
              <a:gs pos="100000">
                <a:srgbClr val="18478F"/>
              </a:gs>
            </a:gsLst>
            <a:lin ang="7200000" scaled="0"/>
          </a:gradFill>
          <a:ln>
            <a:noFill/>
          </a:ln>
          <a:effectLst>
            <a:outerShdw blurRad="165100" dist="101600" dir="8100000" algn="tr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</p:transition>
    </mc:Choice>
    <mc:Fallback>
      <p:transition spd="slow">
        <p:fade/>
      </p:transition>
    </mc:Fallback>
  </mc:AlternateContent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 p14:presetBounceEnd="2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 p14:presetBounceEnd="20000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 p14:presetBounceEnd="2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20000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20000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33" grpId="0"/>
          <p:bldP spid="34" grpId="0"/>
          <p:bldP spid="35" grpId="0" animBg="1"/>
          <p:bldP spid="36" grpId="0" animBg="1"/>
          <p:bldP spid="37" grpId="0" animBg="1"/>
          <p:bldP spid="38" grpId="0" animBg="1"/>
          <p:bldP spid="39" grpId="0" animBg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3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3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3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3" fill="hold" grpId="0" nodeType="withEffect">
                                      <p:stCondLst>
                                        <p:cond delay="25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39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3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3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1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heel(1)">
                                          <p:cBhvr>
                                            <p:cTn id="23" dur="1000"/>
                                            <p:tgtEl>
                                              <p:spTgt spid="2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4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6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7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2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29" dur="500"/>
                                            <p:tgtEl>
                                              <p:spTgt spid="3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0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1" dur="2000" fill="hold"/>
                                            <p:tgtEl>
                                              <p:spTgt spid="30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2" presetID="10" presetClass="entr" presetSubtype="0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fade">
                                          <p:cBhvr>
                                            <p:cTn id="34" dur="500"/>
                                            <p:tgtEl>
                                              <p:spTgt spid="2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5" presetID="8" presetClass="emph" presetSubtype="0" repeatCount="indefinite" fill="hold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animRot by="-21600000">
                                          <p:cBhvr>
                                            <p:cTn id="36" dur="2000" fill="hold"/>
                                            <p:tgtEl>
                                              <p:spTgt spid="21"/>
                                            </p:tgtEl>
                                            <p:attrNameLst>
                                              <p:attrName>r</p:attrName>
                                            </p:attrNameLst>
                                          </p:cBhvr>
                                        </p:animRot>
                                      </p:childTnLst>
                                    </p:cTn>
                                  </p:par>
                                  <p:par>
                                    <p:cTn id="37" presetID="53" presetClass="entr" presetSubtype="16" fill="hold" grpId="0" nodeType="withEffect">
                                      <p:stCondLst>
                                        <p:cond delay="1000"/>
                                      </p:stCondLst>
                                      <p:childTnLst>
                                        <p:set>
                                          <p:cBhvr>
                                            <p:cTn id="3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9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0" dur="500" fill="hold"/>
                                            <p:tgtEl>
                                              <p:spTgt spid="3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1" dur="500"/>
                                            <p:tgtEl>
                                              <p:spTgt spid="3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2" presetID="53" presetClass="entr" presetSubtype="16" fill="hold" grpId="0" nodeType="withEffect">
                                      <p:stCondLst>
                                        <p:cond delay="1500"/>
                                      </p:stCondLst>
                                      <p:childTnLst>
                                        <p:set>
                                          <p:cBhvr>
                                            <p:cTn id="4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4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5" dur="500" fill="hold"/>
                                            <p:tgtEl>
                                              <p:spTgt spid="3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6" dur="500"/>
                                            <p:tgtEl>
                                              <p:spTgt spid="3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47" presetID="22" presetClass="entr" presetSubtype="8" fill="hold" grpId="0" nodeType="withEffect">
                                      <p:stCondLst>
                                        <p:cond delay="1750"/>
                                      </p:stCondLst>
                                      <p:childTnLst>
                                        <p:set>
                                          <p:cBhvr>
                                            <p:cTn id="4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left)">
                                          <p:cBhvr>
                                            <p:cTn id="49" dur="500"/>
                                            <p:tgtEl>
                                              <p:spTgt spid="3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20" grpId="0" animBg="1"/>
          <p:bldP spid="33" grpId="0"/>
          <p:bldP spid="34" grpId="0"/>
          <p:bldP spid="35" grpId="0" animBg="1"/>
          <p:bldP spid="36" grpId="0" animBg="1"/>
          <p:bldP spid="37" grpId="0" animBg="1"/>
          <p:bldP spid="38" grpId="0" animBg="1"/>
          <p:bldP spid="39" grpId="0" animBg="1"/>
        </p:bldLst>
      </p:timing>
    </mc:Fallback>
  </mc:AlternateContent>
</p:sld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8864</Words>
  <Application>WPS 演示</Application>
  <PresentationFormat>自定义</PresentationFormat>
  <Paragraphs>441</Paragraphs>
  <Slides>27</Slides>
  <Notes>27</Notes>
  <HiddenSlides>0</HiddenSlides>
  <MMClips>0</MMClips>
  <ScaleCrop>false</ScaleCrop>
  <HeadingPairs>
    <vt:vector size="6" baseType="variant">
      <vt:variant>
        <vt:lpstr>已用的字体</vt:lpstr>
      </vt:variant>
      <vt:variant>
        <vt:i4>20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27</vt:i4>
      </vt:variant>
    </vt:vector>
  </HeadingPairs>
  <TitlesOfParts>
    <vt:vector size="48" baseType="lpstr">
      <vt:lpstr>Arial</vt:lpstr>
      <vt:lpstr>方正书宋_GBK</vt:lpstr>
      <vt:lpstr>Wingdings</vt:lpstr>
      <vt:lpstr>Open Sans</vt:lpstr>
      <vt:lpstr>Impact</vt:lpstr>
      <vt:lpstr>微软雅黑</vt:lpstr>
      <vt:lpstr>Arial</vt:lpstr>
      <vt:lpstr>Dotum</vt:lpstr>
      <vt:lpstr>Segoe UI Semilight</vt:lpstr>
      <vt:lpstr>Gill Sans</vt:lpstr>
      <vt:lpstr>微软雅黑</vt:lpstr>
      <vt:lpstr>Calibri</vt:lpstr>
      <vt:lpstr>Helvetica Neue</vt:lpstr>
      <vt:lpstr>宋体</vt:lpstr>
      <vt:lpstr>汉仪书宋二KW</vt:lpstr>
      <vt:lpstr>汉仪旗黑KW</vt:lpstr>
      <vt:lpstr>Arial Unicode MS</vt:lpstr>
      <vt:lpstr>Calibri Light</vt:lpstr>
      <vt:lpstr>苹方-简</vt:lpstr>
      <vt:lpstr>Apple SD Gothic Neo</vt:lpstr>
      <vt:lpstr>第一PPT，www.1ppt.com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第一PPT，www.1ppt.com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圆点</dc:title>
  <dc:creator>第一PPT</dc:creator>
  <cp:keywords>www.1ppt.com</cp:keywords>
  <dc:description>www.1ppt.com</dc:description>
  <cp:lastModifiedBy>davidxiong</cp:lastModifiedBy>
  <cp:revision>194</cp:revision>
  <dcterms:created xsi:type="dcterms:W3CDTF">2019-06-28T12:48:35Z</dcterms:created>
  <dcterms:modified xsi:type="dcterms:W3CDTF">2019-06-28T12:48:35Z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2052-1.2.1.1575</vt:lpwstr>
  </property>
</Properties>
</file>